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306" r:id="rId2"/>
    <p:sldId id="307" r:id="rId3"/>
    <p:sldId id="328" r:id="rId4"/>
    <p:sldId id="309" r:id="rId5"/>
    <p:sldId id="308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6" r:id="rId20"/>
    <p:sldId id="327" r:id="rId21"/>
    <p:sldId id="323" r:id="rId22"/>
    <p:sldId id="324" r:id="rId2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FFFF00"/>
    <a:srgbClr val="FF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7" autoAdjust="0"/>
    <p:restoredTop sz="94660"/>
  </p:normalViewPr>
  <p:slideViewPr>
    <p:cSldViewPr>
      <p:cViewPr varScale="1">
        <p:scale>
          <a:sx n="77" d="100"/>
          <a:sy n="77" d="100"/>
        </p:scale>
        <p:origin x="102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727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fld id="{BDED70EB-D779-4751-95DA-E6C16ACBC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36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D70EB-D779-4751-95DA-E6C16ACBC1F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62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92957-33A3-40C8-8C7F-25D9E756D65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8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F7040A-0946-4B7D-A162-81616D1D685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12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DCFA2A-B8F3-4251-AB7C-664445E8499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82880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858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86200"/>
            <a:ext cx="85344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48267" y="6229350"/>
            <a:ext cx="2573867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99467" y="6229350"/>
            <a:ext cx="3793067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805333" y="6229350"/>
            <a:ext cx="2438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6B3F5D7C-F6F5-42E1-9775-899BC0CD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31392-CC41-465F-BDC0-037F8D4CF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7" y="228600"/>
            <a:ext cx="27432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1867" y="228600"/>
            <a:ext cx="80264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3FA4F-B325-4ADA-9DE1-AD17F355F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C91A-D7CE-4F3D-9F58-19A67056E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F0F50-1B31-45BF-ACC4-C457F5D00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3734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A4AB5-0875-44CE-850B-A4DD373EF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636B8-86A4-4CC8-B63E-983C32E69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5A491-EA7A-4D58-A054-BEE25F186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BE8C5-9444-4682-ADC1-A31433D93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6414-1484-419F-AE82-83B405065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2A785-27F6-495E-8318-A33811612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1867" y="228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85950"/>
            <a:ext cx="1090506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5733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2935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74667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8E421A51-2AAC-455A-BF84-5F78B8580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31445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 C55x instruction set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C55x programming model.</a:t>
            </a:r>
          </a:p>
          <a:p>
            <a:r>
              <a:rPr lang="en-US"/>
              <a:t>C55x assembly language.</a:t>
            </a:r>
          </a:p>
          <a:p>
            <a:r>
              <a:rPr lang="en-US"/>
              <a:t>C55x memory organization.</a:t>
            </a:r>
          </a:p>
          <a:p>
            <a:r>
              <a:rPr lang="en-US"/>
              <a:t>C55x data operations.</a:t>
            </a:r>
          </a:p>
          <a:p>
            <a:r>
              <a:rPr lang="en-US"/>
              <a:t>C55x flow of control.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block repeat registers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BRC9 counts block </a:t>
            </a:r>
            <a:r>
              <a:rPr lang="en-US"/>
              <a:t>repeat instructions.</a:t>
            </a:r>
            <a:endParaRPr lang="en-US" dirty="0"/>
          </a:p>
          <a:p>
            <a:r>
              <a:rPr lang="en-US" dirty="0"/>
              <a:t>RSA0L and REA0L keep track of start and end points of blocks.</a:t>
            </a:r>
          </a:p>
          <a:p>
            <a:r>
              <a:rPr lang="en-US" dirty="0"/>
              <a:t>BRC1 and BRS1 are used to repeat blocks of instructions.</a:t>
            </a:r>
          </a:p>
          <a:p>
            <a:r>
              <a:rPr lang="en-US" dirty="0"/>
              <a:t>RSA0 and RSA1 are the start address registers for block repeats.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addressing mode and interrupt registers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DP and DPH set base address for data access.</a:t>
            </a:r>
          </a:p>
          <a:p>
            <a:r>
              <a:rPr lang="en-US"/>
              <a:t>PDP determines base address for I/O.</a:t>
            </a:r>
          </a:p>
          <a:p>
            <a:r>
              <a:rPr lang="en-US"/>
              <a:t>IER0 and IER1 are interrupt mask registers.</a:t>
            </a:r>
          </a:p>
          <a:p>
            <a:r>
              <a:rPr lang="en-US"/>
              <a:t>IFR0 and IFR1 keep track of currently pending registers.</a:t>
            </a:r>
          </a:p>
          <a:p>
            <a:r>
              <a:rPr lang="en-US"/>
              <a:t>DBIER0 and DBIER1 are for debugging.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memory map</a:t>
            </a:r>
          </a:p>
        </p:txBody>
      </p:sp>
      <p:sp>
        <p:nvSpPr>
          <p:cNvPr id="14339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24-bit address space, 16 MB of memory.</a:t>
            </a:r>
          </a:p>
          <a:p>
            <a:r>
              <a:rPr lang="en-US"/>
              <a:t>Data, program, I/O all mapped to same physical memory.</a:t>
            </a:r>
          </a:p>
          <a:p>
            <a:r>
              <a:rPr lang="en-US"/>
              <a:t>Addressability:</a:t>
            </a:r>
          </a:p>
          <a:p>
            <a:pPr lvl="1"/>
            <a:r>
              <a:rPr lang="en-US"/>
              <a:t>Program space address is 24 bits.</a:t>
            </a:r>
          </a:p>
          <a:p>
            <a:pPr lvl="1"/>
            <a:r>
              <a:rPr lang="en-US"/>
              <a:t>Data space is 23 bits.</a:t>
            </a:r>
          </a:p>
          <a:p>
            <a:pPr lvl="1"/>
            <a:r>
              <a:rPr lang="en-US"/>
              <a:t>I/O address is 16 bits.</a:t>
            </a: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781800" y="1981200"/>
            <a:ext cx="2819400" cy="4572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/>
              <a:t>main data page 0</a:t>
            </a: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6781800" y="2438400"/>
            <a:ext cx="2819400" cy="4572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/>
              <a:t>main data page 1</a:t>
            </a:r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6781800" y="2895600"/>
            <a:ext cx="2819400" cy="4572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/>
              <a:t>main data page 2</a:t>
            </a:r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6781800" y="4800600"/>
            <a:ext cx="2819400" cy="4572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/>
              <a:t>main data page 127</a:t>
            </a:r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6781800" y="3352800"/>
            <a:ext cx="2819400" cy="1447800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/>
              <a:t>…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781800" y="1981200"/>
            <a:ext cx="2819400" cy="304800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sz="1600"/>
              <a:t>memory mapped registers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addressing modes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Three addressing modes:</a:t>
            </a:r>
          </a:p>
          <a:p>
            <a:pPr lvl="1"/>
            <a:r>
              <a:rPr lang="en-US"/>
              <a:t>Absolute addressing supplies an address in an instruction.</a:t>
            </a:r>
          </a:p>
          <a:p>
            <a:pPr lvl="1"/>
            <a:r>
              <a:rPr lang="en-US"/>
              <a:t>Direct addressing supplies an offset.</a:t>
            </a:r>
          </a:p>
          <a:p>
            <a:pPr lvl="1"/>
            <a:r>
              <a:rPr lang="en-US"/>
              <a:t>Indirect addressing uses a register as a pointer.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direct addressing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DP addressing accesses data pages:</a:t>
            </a:r>
          </a:p>
          <a:p>
            <a:pPr lvl="1"/>
            <a:r>
              <a:rPr lang="en-US" dirty="0"/>
              <a:t>A</a:t>
            </a:r>
            <a:r>
              <a:rPr lang="en-US" baseline="-25000" dirty="0"/>
              <a:t>DP</a:t>
            </a:r>
            <a:r>
              <a:rPr lang="en-US" dirty="0"/>
              <a:t> = DPH[22:15](</a:t>
            </a:r>
            <a:r>
              <a:rPr lang="en-US" dirty="0" err="1"/>
              <a:t>DP+Doffset</a:t>
            </a:r>
            <a:r>
              <a:rPr lang="en-US" dirty="0"/>
              <a:t>)</a:t>
            </a:r>
          </a:p>
          <a:p>
            <a:r>
              <a:rPr lang="en-US" dirty="0"/>
              <a:t>SP addressing accesses stack values:</a:t>
            </a:r>
          </a:p>
          <a:p>
            <a:pPr lvl="1"/>
            <a:r>
              <a:rPr lang="en-US" dirty="0"/>
              <a:t>A</a:t>
            </a:r>
            <a:r>
              <a:rPr lang="en-US" baseline="-25000" dirty="0"/>
              <a:t>SP</a:t>
            </a:r>
            <a:r>
              <a:rPr lang="en-US" dirty="0"/>
              <a:t> = SPH[22:15](</a:t>
            </a:r>
            <a:r>
              <a:rPr lang="en-US" dirty="0" err="1"/>
              <a:t>SP+Soffset</a:t>
            </a:r>
            <a:r>
              <a:rPr lang="en-US" dirty="0"/>
              <a:t>)</a:t>
            </a:r>
          </a:p>
          <a:p>
            <a:r>
              <a:rPr lang="en-US" dirty="0"/>
              <a:t>Register-bit </a:t>
            </a:r>
            <a:r>
              <a:rPr lang="en-US" dirty="0" err="1"/>
              <a:t>direcdt</a:t>
            </a:r>
            <a:r>
              <a:rPr lang="en-US" dirty="0"/>
              <a:t> addressing accesses bits in registers.</a:t>
            </a:r>
          </a:p>
          <a:p>
            <a:r>
              <a:rPr lang="en-US" dirty="0"/>
              <a:t>PDP addressing accesses data pages:</a:t>
            </a:r>
          </a:p>
          <a:p>
            <a:pPr lvl="1"/>
            <a:r>
              <a:rPr lang="en-US" dirty="0"/>
              <a:t>A</a:t>
            </a:r>
            <a:r>
              <a:rPr lang="en-US" baseline="-25000" dirty="0"/>
              <a:t>PDP</a:t>
            </a:r>
            <a:r>
              <a:rPr lang="en-US" dirty="0"/>
              <a:t> = PDP[15:6]</a:t>
            </a:r>
            <a:r>
              <a:rPr lang="en-US" dirty="0" err="1"/>
              <a:t>PDPoffset</a:t>
            </a:r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indirect addressing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AR indirect addressing uses auxiliary register to point to data.</a:t>
            </a:r>
          </a:p>
          <a:p>
            <a:r>
              <a:rPr lang="en-US" sz="2800"/>
              <a:t>Dual AR indirect addressing allows two simultaneous accesses.</a:t>
            </a:r>
          </a:p>
          <a:p>
            <a:r>
              <a:rPr lang="en-US" sz="2800"/>
              <a:t>CDP indirect addressing uses CDP to access coefficients.</a:t>
            </a:r>
          </a:p>
          <a:p>
            <a:r>
              <a:rPr lang="en-US" sz="2800"/>
              <a:t>Coefficient indirect addressing is similar to CDP indirect but for instructions with 3 memory operands per cycle.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stack operations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Two stacks: data and system.</a:t>
            </a:r>
          </a:p>
          <a:p>
            <a:r>
              <a:rPr lang="en-US"/>
              <a:t>Three different stack configurations:</a:t>
            </a:r>
          </a:p>
          <a:p>
            <a:pPr lvl="1"/>
            <a:r>
              <a:rPr lang="en-US"/>
              <a:t>Dual 16-bit stack with fast return has independent data and system stacks.</a:t>
            </a:r>
          </a:p>
          <a:p>
            <a:pPr lvl="1"/>
            <a:r>
              <a:rPr lang="en-US"/>
              <a:t>Dual 16-bit stack with slow return, independent data and system stacks but RETA and CFCT are not used for slow returns.</a:t>
            </a:r>
          </a:p>
          <a:p>
            <a:pPr lvl="1"/>
            <a:r>
              <a:rPr lang="en-US"/>
              <a:t>32-bit stack with slow return, SP and SSP are both modified by the same amount.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data operations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MOV moves data between registers and memory:</a:t>
            </a:r>
          </a:p>
          <a:p>
            <a:pPr lvl="1"/>
            <a:r>
              <a:rPr lang="en-US" sz="2400"/>
              <a:t>MOV src, dst</a:t>
            </a:r>
          </a:p>
          <a:p>
            <a:r>
              <a:rPr lang="en-US" sz="2800"/>
              <a:t>Varieties of ADDs:</a:t>
            </a:r>
          </a:p>
          <a:p>
            <a:pPr lvl="1"/>
            <a:r>
              <a:rPr lang="en-US" sz="2400"/>
              <a:t>ADD src,dst</a:t>
            </a:r>
          </a:p>
          <a:p>
            <a:pPr lvl="1"/>
            <a:r>
              <a:rPr lang="en-US" sz="2400"/>
              <a:t>ADD dual(LMEM),ACx,ACy</a:t>
            </a:r>
          </a:p>
          <a:p>
            <a:r>
              <a:rPr lang="en-US" sz="2800"/>
              <a:t>Multiplication:</a:t>
            </a:r>
          </a:p>
          <a:p>
            <a:pPr lvl="1"/>
            <a:r>
              <a:rPr lang="en-US" sz="2400"/>
              <a:t>MPY src,dst</a:t>
            </a:r>
          </a:p>
          <a:p>
            <a:pPr lvl="1"/>
            <a:r>
              <a:rPr lang="en-US" sz="2400"/>
              <a:t>MAC AC,TX,ACy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flow of control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Unconditional branch:</a:t>
            </a:r>
          </a:p>
          <a:p>
            <a:pPr lvl="1"/>
            <a:r>
              <a:rPr lang="en-US"/>
              <a:t>B ACx</a:t>
            </a:r>
          </a:p>
          <a:p>
            <a:pPr lvl="1"/>
            <a:r>
              <a:rPr lang="en-US"/>
              <a:t>B label</a:t>
            </a:r>
          </a:p>
          <a:p>
            <a:r>
              <a:rPr lang="en-US"/>
              <a:t>Conditional branch:</a:t>
            </a:r>
          </a:p>
          <a:p>
            <a:pPr lvl="1"/>
            <a:r>
              <a:rPr lang="en-US"/>
              <a:t>BCC label, cond</a:t>
            </a:r>
          </a:p>
          <a:p>
            <a:r>
              <a:rPr lang="en-US"/>
              <a:t>Loops:</a:t>
            </a:r>
          </a:p>
          <a:p>
            <a:pPr lvl="1"/>
            <a:r>
              <a:rPr lang="en-US"/>
              <a:t>Single-instruction repeat</a:t>
            </a:r>
          </a:p>
          <a:p>
            <a:pPr lvl="1"/>
            <a:r>
              <a:rPr lang="en-US"/>
              <a:t>Block repeat</a:t>
            </a:r>
          </a:p>
          <a:p>
            <a:pPr lvl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Efficient loops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 rules:</a:t>
            </a:r>
          </a:p>
          <a:p>
            <a:pPr lvl="1"/>
            <a:r>
              <a:rPr lang="en-US"/>
              <a:t>Don’t use function calls.</a:t>
            </a:r>
          </a:p>
          <a:p>
            <a:pPr lvl="1"/>
            <a:r>
              <a:rPr lang="en-US"/>
              <a:t>Keep loop body small to enable local repeat (only forward branches).</a:t>
            </a:r>
          </a:p>
          <a:p>
            <a:pPr lvl="1"/>
            <a:r>
              <a:rPr lang="en-US"/>
              <a:t>Use unsigned integer for loop counter.</a:t>
            </a:r>
          </a:p>
          <a:p>
            <a:pPr lvl="1"/>
            <a:r>
              <a:rPr lang="en-US"/>
              <a:t>Use &lt;= to test loop counter.</a:t>
            </a:r>
          </a:p>
          <a:p>
            <a:pPr lvl="1"/>
            <a:r>
              <a:rPr lang="en-US"/>
              <a:t>Make use of compiler---global optimization, software pipelining.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 C55x overview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Accumulator architecture:</a:t>
            </a:r>
          </a:p>
          <a:p>
            <a:pPr lvl="1"/>
            <a:r>
              <a:rPr lang="en-US"/>
              <a:t>acc = operand op acc.</a:t>
            </a:r>
          </a:p>
          <a:p>
            <a:pPr lvl="1"/>
            <a:r>
              <a:rPr lang="en-US"/>
              <a:t>Very useful in loops for DSP.</a:t>
            </a:r>
          </a:p>
          <a:p>
            <a:r>
              <a:rPr lang="en-US"/>
              <a:t>C55x assembly language: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			MPY *AR0, *CDP+, AC0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Label: 	MOV #1, T0</a:t>
            </a:r>
          </a:p>
          <a:p>
            <a:r>
              <a:rPr lang="en-US"/>
              <a:t>C55x algebraic assembly language: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AC1 = AR0 * coef(*CDP)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Single-instruction repeat loop example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STM #4000h,AR2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	; load pointer to source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STM #100h,AR3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	; load pointer to destination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RPT #(1024-1)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MVDD *AR2+,*AR3+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	; move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subroutines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Unconditional subroutine call:</a:t>
            </a:r>
          </a:p>
          <a:p>
            <a:pPr lvl="1"/>
            <a:r>
              <a:rPr lang="en-US"/>
              <a:t>CALL target</a:t>
            </a:r>
          </a:p>
          <a:p>
            <a:r>
              <a:rPr lang="en-US"/>
              <a:t>Conditional subroutine call:</a:t>
            </a:r>
          </a:p>
          <a:p>
            <a:pPr lvl="1"/>
            <a:r>
              <a:rPr lang="en-US"/>
              <a:t>CALLCC adrs,cond</a:t>
            </a:r>
          </a:p>
          <a:p>
            <a:r>
              <a:rPr lang="en-US"/>
              <a:t>Two types of return:</a:t>
            </a:r>
          </a:p>
          <a:p>
            <a:pPr lvl="1"/>
            <a:r>
              <a:rPr lang="en-US"/>
              <a:t>Fast return gives return address and loop context in registers.</a:t>
            </a:r>
          </a:p>
          <a:p>
            <a:pPr lvl="1"/>
            <a:r>
              <a:rPr lang="en-US"/>
              <a:t>Slow return puts return address/loop on stack.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interrupts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Handled using subroutine mechanism.</a:t>
            </a:r>
          </a:p>
          <a:p>
            <a:r>
              <a:rPr lang="en-US"/>
              <a:t>Four step handling process:</a:t>
            </a:r>
          </a:p>
          <a:p>
            <a:pPr lvl="1"/>
            <a:r>
              <a:rPr lang="en-US"/>
              <a:t>Receive interrupt.</a:t>
            </a:r>
          </a:p>
          <a:p>
            <a:pPr lvl="1"/>
            <a:r>
              <a:rPr lang="en-US"/>
              <a:t>Acknowledge interrupt.</a:t>
            </a:r>
          </a:p>
          <a:p>
            <a:pPr lvl="1"/>
            <a:r>
              <a:rPr lang="en-US"/>
              <a:t>Prepare for ISR by finishing current instruction, retrieving interrupt vector.</a:t>
            </a:r>
          </a:p>
          <a:p>
            <a:pPr lvl="1"/>
            <a:r>
              <a:rPr lang="en-US"/>
              <a:t>Processing the interrupt service routine.</a:t>
            </a:r>
          </a:p>
          <a:p>
            <a:r>
              <a:rPr lang="en-US"/>
              <a:t>32 possible interrupt vectors, 27 priorities.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Intrinsic functions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Compiler support for assembly language.</a:t>
            </a:r>
          </a:p>
          <a:p>
            <a:r>
              <a:rPr lang="en-US"/>
              <a:t>Intrinsic function maps directly onto an instruction.</a:t>
            </a:r>
          </a:p>
          <a:p>
            <a:r>
              <a:rPr lang="en-US"/>
              <a:t>Example:</a:t>
            </a:r>
          </a:p>
          <a:p>
            <a:pPr lvl="1"/>
            <a:r>
              <a:rPr lang="en-US">
                <a:latin typeface="Arial" charset="0"/>
              </a:rPr>
              <a:t>int_sadd(arg1,arg2)</a:t>
            </a:r>
          </a:p>
          <a:p>
            <a:pPr lvl="1"/>
            <a:r>
              <a:rPr lang="en-US"/>
              <a:t>Performs saturation arithmetic addition.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data types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Data types:</a:t>
            </a:r>
          </a:p>
          <a:p>
            <a:pPr lvl="1"/>
            <a:r>
              <a:rPr lang="en-US"/>
              <a:t>Word: 16 bits.</a:t>
            </a:r>
          </a:p>
          <a:p>
            <a:pPr lvl="1"/>
            <a:r>
              <a:rPr lang="en-US"/>
              <a:t>Longword: 32 bits.</a:t>
            </a:r>
          </a:p>
          <a:p>
            <a:r>
              <a:rPr lang="en-US"/>
              <a:t>Instructions are byte-addressable.</a:t>
            </a:r>
          </a:p>
          <a:p>
            <a:r>
              <a:rPr lang="en-US"/>
              <a:t>Some instructions operate on register bits.</a:t>
            </a:r>
          </a:p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registers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Terminology:</a:t>
            </a:r>
          </a:p>
          <a:p>
            <a:pPr lvl="1"/>
            <a:r>
              <a:rPr lang="en-US"/>
              <a:t>Register: any type of register.</a:t>
            </a:r>
          </a:p>
          <a:p>
            <a:pPr lvl="1"/>
            <a:r>
              <a:rPr lang="en-US"/>
              <a:t>Accumulator: acc = operand op ac.</a:t>
            </a:r>
          </a:p>
          <a:p>
            <a:r>
              <a:rPr lang="en-US"/>
              <a:t>Most registers are memory-mapped.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program counter and control flow registers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PC is program counter.</a:t>
            </a:r>
          </a:p>
          <a:p>
            <a:r>
              <a:rPr lang="en-US"/>
              <a:t>XPC is program counter extension.</a:t>
            </a:r>
          </a:p>
          <a:p>
            <a:r>
              <a:rPr lang="en-US"/>
              <a:t>RETA is subroutine return address.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accumulators and status registers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Four 40-bit accumulators: AC0, AC1, AC2, and AC3.</a:t>
            </a:r>
          </a:p>
          <a:p>
            <a:pPr lvl="1"/>
            <a:r>
              <a:rPr lang="en-US"/>
              <a:t>Low-order bits 0-15 are AC0L, etc.</a:t>
            </a:r>
          </a:p>
          <a:p>
            <a:pPr lvl="1"/>
            <a:r>
              <a:rPr lang="en-US"/>
              <a:t>High-order bits 16-31 are AC0H, etc.</a:t>
            </a:r>
          </a:p>
          <a:p>
            <a:pPr lvl="1"/>
            <a:r>
              <a:rPr lang="en-US"/>
              <a:t>Guard bits 32-39 are AC0G, etc.</a:t>
            </a:r>
          </a:p>
          <a:p>
            <a:r>
              <a:rPr lang="en-US"/>
              <a:t>ST0, ST1, PMST, ST0_55, ST1_55, ST2_55, ST3_55 provide arithmetic/bit manipulation flags, 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stack pointers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SP keeps track of user stack.</a:t>
            </a:r>
          </a:p>
          <a:p>
            <a:r>
              <a:rPr lang="en-US"/>
              <a:t>SSP holds system stack pointer.</a:t>
            </a:r>
          </a:p>
          <a:p>
            <a:r>
              <a:rPr lang="en-US"/>
              <a:t>SPH is extended data page pointer for both SP and SSP.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C55x auxiliary registers and circular buffer pointers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AR0-AR7 are auxiliary instructions.</a:t>
            </a:r>
          </a:p>
          <a:p>
            <a:r>
              <a:rPr lang="en-US"/>
              <a:t>CDP points to coefficients for polynomial evaluation instructions. CDPH is main data page pointer.</a:t>
            </a:r>
          </a:p>
          <a:p>
            <a:r>
              <a:rPr lang="en-US"/>
              <a:t>BK47 is used for circular buffer operations along with AR4-7.</a:t>
            </a:r>
          </a:p>
          <a:p>
            <a:r>
              <a:rPr lang="en-US"/>
              <a:t>BK03 addresses circular buffers.</a:t>
            </a:r>
          </a:p>
          <a:p>
            <a:r>
              <a:rPr lang="en-US"/>
              <a:t>BKC is size register for CDP.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1-1">
  <a:themeElements>
    <a:clrScheme name="ch1-1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h1-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1-1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D:\Computers as Components\Overheads\ch1-1.ppt</Template>
  <TotalTime>3701</TotalTime>
  <Words>1119</Words>
  <Application>Microsoft Office PowerPoint</Application>
  <PresentationFormat>Widescreen</PresentationFormat>
  <Paragraphs>175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Arial Unicode MS</vt:lpstr>
      <vt:lpstr>Monotype Sorts</vt:lpstr>
      <vt:lpstr>Tahoma</vt:lpstr>
      <vt:lpstr>Times New Roman</vt:lpstr>
      <vt:lpstr>Wingdings</vt:lpstr>
      <vt:lpstr>ch1-1</vt:lpstr>
      <vt:lpstr>TI C55x instruction set</vt:lpstr>
      <vt:lpstr>TI C55x overview</vt:lpstr>
      <vt:lpstr>Intrinsic functions</vt:lpstr>
      <vt:lpstr>C55x data types</vt:lpstr>
      <vt:lpstr>C55x registers</vt:lpstr>
      <vt:lpstr>C55x program counter and control flow registers</vt:lpstr>
      <vt:lpstr>C55x accumulators and status registers</vt:lpstr>
      <vt:lpstr>C55x stack pointers</vt:lpstr>
      <vt:lpstr>C55x auxiliary registers and circular buffer pointers</vt:lpstr>
      <vt:lpstr>C55x block repeat registers</vt:lpstr>
      <vt:lpstr>C55x addressing mode and interrupt registers</vt:lpstr>
      <vt:lpstr>C55x memory map</vt:lpstr>
      <vt:lpstr>C55x addressing modes</vt:lpstr>
      <vt:lpstr>C55x direct addressing</vt:lpstr>
      <vt:lpstr>C55x indirect addressing</vt:lpstr>
      <vt:lpstr>C55x stack operations</vt:lpstr>
      <vt:lpstr>C55x data operations</vt:lpstr>
      <vt:lpstr>C55x flow of control</vt:lpstr>
      <vt:lpstr>Efficient loops</vt:lpstr>
      <vt:lpstr>Single-instruction repeat loop example</vt:lpstr>
      <vt:lpstr>C55x subroutines</vt:lpstr>
      <vt:lpstr>C55x interrupts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SHARC programming model</dc:title>
  <dc:creator>Wayne Wolf</dc:creator>
  <cp:lastModifiedBy>Marilyn Wolf</cp:lastModifiedBy>
  <cp:revision>91</cp:revision>
  <dcterms:created xsi:type="dcterms:W3CDTF">1995-06-17T23:31:02Z</dcterms:created>
  <dcterms:modified xsi:type="dcterms:W3CDTF">2021-06-18T01:10:29Z</dcterms:modified>
</cp:coreProperties>
</file>