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66FF33"/>
    <a:srgbClr val="FFFF00"/>
    <a:srgbClr val="FF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7" autoAdjust="0"/>
    <p:restoredTop sz="94660"/>
  </p:normalViewPr>
  <p:slideViewPr>
    <p:cSldViewPr>
      <p:cViewPr varScale="1">
        <p:scale>
          <a:sx n="106" d="100"/>
          <a:sy n="106" d="100"/>
        </p:scale>
        <p:origin x="-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pPr>
              <a:defRPr/>
            </a:pPr>
            <a:fld id="{2F2AB9D4-7DE1-44B1-B927-7C0AB348BD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A:\paint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828800"/>
            <a:ext cx="822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86200"/>
            <a:ext cx="6400800" cy="177165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11200" y="6229350"/>
            <a:ext cx="19304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9600" y="6229350"/>
            <a:ext cx="2844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fld id="{189FEFC0-7E30-4833-AAAF-CA7D8AC875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3352800" y="62484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 smtClean="0">
                <a:latin typeface="+mn-lt"/>
              </a:rPr>
              <a:t>© 2012 Marilyn Wolf</a:t>
            </a:r>
            <a:endParaRPr lang="en-US" sz="1200" dirty="0">
              <a:latin typeface="+mn-lt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2000 Morgan Kaufman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Overheads for </a:t>
            </a:r>
            <a:r>
              <a:rPr lang="en-US" i="1"/>
              <a:t>Computers as Components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3E700-6D5B-4B73-A413-A50E3D9767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228600"/>
            <a:ext cx="20574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228600"/>
            <a:ext cx="60198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2000 Morgan Kaufman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Overheads for </a:t>
            </a:r>
            <a:r>
              <a:rPr lang="en-US" i="1"/>
              <a:t>Computers as Components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C6D2E-A52B-40A5-B314-5FB8120674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2012 Morgan Kaufman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Overheads for </a:t>
            </a:r>
            <a:r>
              <a:rPr lang="en-US" i="1"/>
              <a:t>Computers as Components 3e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4FA46-65B2-49C3-9DD4-A4B249F04F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352800" y="62484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 smtClean="0">
                <a:latin typeface="+mn-lt"/>
              </a:rPr>
              <a:t>© 2012 Marilyn Wolf</a:t>
            </a:r>
            <a:endParaRPr lang="en-US" sz="1200" dirty="0">
              <a:latin typeface="+mn-l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2000 Morgan Kaufman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Overheads for </a:t>
            </a:r>
            <a:r>
              <a:rPr lang="en-US" i="1"/>
              <a:t>Computers as Components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5AC99-9394-4330-B828-1EDD91203F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2012 Morgan Kaufman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Overheads for </a:t>
            </a:r>
            <a:r>
              <a:rPr lang="en-US" i="1"/>
              <a:t>Computers as Components 3e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AD7CC-CD7E-4005-8F0F-9A88AE0277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2000 Morgan Kaufman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Overheads for </a:t>
            </a:r>
            <a:r>
              <a:rPr lang="en-US" i="1"/>
              <a:t>Computers as Components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E4520-2893-462D-9414-C7BC12CE03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2000 Morgan Kaufman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Overheads for </a:t>
            </a:r>
            <a:r>
              <a:rPr lang="en-US" i="1"/>
              <a:t>Computers as Components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215A0-4A3F-4CE1-80E2-DEBA245AF6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2000 Morgan Kaufman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Overheads for </a:t>
            </a:r>
            <a:r>
              <a:rPr lang="en-US" i="1"/>
              <a:t>Computers as Components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75A54-99A9-4CD9-8F4F-663C90F7D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2000 Morgan Kaufman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Overheads for </a:t>
            </a:r>
            <a:r>
              <a:rPr lang="en-US" i="1"/>
              <a:t>Computers as Components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6E0F5-371B-42F7-95F1-08EAF3A835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2000 Morgan Kaufman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Overheads for </a:t>
            </a:r>
            <a:r>
              <a:rPr lang="en-US" i="1"/>
              <a:t>Computers as Components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64851-3DEE-4BF7-A7D6-B311A5857F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85950"/>
            <a:ext cx="81788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dirty="0" smtClean="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© 2012 Morgan Kaufman</a:t>
            </a:r>
            <a:endParaRPr lang="en-US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293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dirty="0" smtClean="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Overheads for </a:t>
            </a:r>
            <a:r>
              <a:rPr lang="en-US" i="1"/>
              <a:t>Computers as Components 3e</a:t>
            </a:r>
            <a:endParaRPr lang="en-US"/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fld id="{029F5D80-CCAA-4F70-BB3B-C258D10A9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A:\paint.GIF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314450"/>
            <a:ext cx="822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3352800" y="62484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 smtClean="0">
                <a:latin typeface="+mn-lt"/>
              </a:rPr>
              <a:t>© 2012 Marilyn Wolf</a:t>
            </a:r>
            <a:endParaRPr lang="en-US" sz="1200" dirty="0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19" r:id="rId2"/>
    <p:sldLayoutId id="2147483722" r:id="rId3"/>
    <p:sldLayoutId id="2147483720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z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y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x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 C64x</a:t>
            </a:r>
          </a:p>
        </p:txBody>
      </p:sp>
      <p:sp>
        <p:nvSpPr>
          <p:cNvPr id="1126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High-performance VLIW DSP.</a:t>
            </a:r>
          </a:p>
          <a:p>
            <a:pPr lvl="1"/>
            <a:r>
              <a:rPr lang="en-US" sz="2400" smtClean="0"/>
              <a:t>Up to eight instructions per cycle.</a:t>
            </a:r>
          </a:p>
          <a:p>
            <a:pPr lvl="1"/>
            <a:r>
              <a:rPr lang="en-US" sz="2400" smtClean="0"/>
              <a:t>Divided into two data paths A and B.</a:t>
            </a:r>
          </a:p>
          <a:p>
            <a:r>
              <a:rPr lang="en-US" sz="2400" smtClean="0"/>
              <a:t>Floating-point and integer arithmetic</a:t>
            </a:r>
          </a:p>
          <a:p>
            <a:r>
              <a:rPr lang="en-US" sz="2400" smtClean="0"/>
              <a:t>Harvard architecture.</a:t>
            </a:r>
          </a:p>
          <a:p>
            <a:r>
              <a:rPr lang="en-US" sz="2400" smtClean="0"/>
              <a:t>Instruction grouping:</a:t>
            </a:r>
          </a:p>
          <a:p>
            <a:pPr lvl="1"/>
            <a:r>
              <a:rPr lang="en-US" sz="2400" smtClean="0"/>
              <a:t>Fetch packet is a group of instructions executed together.</a:t>
            </a:r>
          </a:p>
          <a:p>
            <a:pPr lvl="1"/>
            <a:r>
              <a:rPr lang="en-US" sz="2400" smtClean="0"/>
              <a:t>Execute packet instructions are executed together.</a:t>
            </a:r>
          </a:p>
          <a:p>
            <a:endParaRPr lang="en-US" sz="24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C64x block diagram</a:t>
            </a:r>
          </a:p>
        </p:txBody>
      </p:sp>
      <p:pic>
        <p:nvPicPr>
          <p:cNvPr id="12291" name="Content Placeholder 5" descr="f02-24-9780123884367.eps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54050" y="2695575"/>
            <a:ext cx="3619500" cy="2552700"/>
          </a:xfrm>
        </p:spPr>
      </p:pic>
      <p:sp>
        <p:nvSpPr>
          <p:cNvPr id="12292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Exeuction divided between two data paths.</a:t>
            </a:r>
          </a:p>
          <a:p>
            <a:r>
              <a:rPr lang="en-US" smtClean="0"/>
              <a:t>Each data path has its own register file.</a:t>
            </a:r>
          </a:p>
          <a:p>
            <a:r>
              <a:rPr lang="en-US" smtClean="0"/>
              <a:t>Data must be explicitly copied from one register file to the other.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Function units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.L1 and .L2 perform 32/40-bit arithmetic, 32-bit logical, data packing/unpacking.</a:t>
            </a:r>
          </a:p>
          <a:p>
            <a:r>
              <a:rPr lang="en-US" sz="2400" smtClean="0"/>
              <a:t>.S1 and .S2 perform 32-bit arithmetic, 32/40-bit shift and bit-field ops, 32-bit logical ops, branches, etc.</a:t>
            </a:r>
          </a:p>
          <a:p>
            <a:r>
              <a:rPr lang="en-US" sz="2400" smtClean="0"/>
              <a:t>.M1 and .M2 perform multiplications, bit interleaving, rotation, Galois field multiplication, etc.</a:t>
            </a:r>
          </a:p>
          <a:p>
            <a:r>
              <a:rPr lang="en-US" sz="2400" smtClean="0"/>
              <a:t>.D1 and .D2 perform address calculations, loads/stores, etc.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Constraints on execution packets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smtClean="0"/>
              <a:t>Each instruction must execute on a separate function unit.</a:t>
            </a:r>
          </a:p>
          <a:p>
            <a:r>
              <a:rPr lang="en-US" sz="2000" smtClean="0"/>
              <a:t>Most .M write combinations are illegal.</a:t>
            </a:r>
          </a:p>
          <a:p>
            <a:r>
              <a:rPr lang="en-US" sz="2000" smtClean="0"/>
              <a:t>Most cases of reading multiple values from opposite register file.</a:t>
            </a:r>
          </a:p>
          <a:p>
            <a:r>
              <a:rPr lang="en-US" sz="2000" smtClean="0"/>
              <a:t>Delay cycle added for register read after update from cross-path.</a:t>
            </a:r>
          </a:p>
          <a:p>
            <a:r>
              <a:rPr lang="en-US" sz="2000" smtClean="0"/>
              <a:t>Cannot execute two load/store usign dest/source from same reg file.</a:t>
            </a:r>
          </a:p>
          <a:p>
            <a:r>
              <a:rPr lang="en-US" sz="2000" smtClean="0"/>
              <a:t>At most four reads of a register.</a:t>
            </a:r>
          </a:p>
          <a:p>
            <a:r>
              <a:rPr lang="en-US" sz="2000" smtClean="0"/>
              <a:t>Can’t write to register twice.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Other features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Atomic operations for semaphores.</a:t>
            </a:r>
          </a:p>
          <a:p>
            <a:r>
              <a:rPr lang="en-US" smtClean="0"/>
              <a:t>Circular addressing modes.</a:t>
            </a:r>
          </a:p>
          <a:p>
            <a:r>
              <a:rPr lang="en-US" smtClean="0"/>
              <a:t>Delay slots to use instruction slots after a multi-cycle operation.</a:t>
            </a:r>
          </a:p>
          <a:p>
            <a:r>
              <a:rPr lang="en-US" smtClean="0"/>
              <a:t>Interrupts mediated by registers IFR and IER.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h1-1">
  <a:themeElements>
    <a:clrScheme name="ch1-1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h1-1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h1-1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1-1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1-1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1-1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1-1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1-1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1-1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D:\Computers as Components\Overheads\ch1-1.ppt</Template>
  <TotalTime>3756</TotalTime>
  <Words>252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Times New Roman</vt:lpstr>
      <vt:lpstr>Arial</vt:lpstr>
      <vt:lpstr>Arial Black</vt:lpstr>
      <vt:lpstr>Tahoma</vt:lpstr>
      <vt:lpstr>Monotype Sorts</vt:lpstr>
      <vt:lpstr>ch1-1</vt:lpstr>
      <vt:lpstr>TI C64x</vt:lpstr>
      <vt:lpstr>C64x block diagram</vt:lpstr>
      <vt:lpstr>Function units</vt:lpstr>
      <vt:lpstr>Constraints on execution packets</vt:lpstr>
      <vt:lpstr>Other features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SHARC programming model</dc:title>
  <dc:creator>Wayne Wolf</dc:creator>
  <cp:lastModifiedBy>Marilyn Wolf</cp:lastModifiedBy>
  <cp:revision>90</cp:revision>
  <dcterms:created xsi:type="dcterms:W3CDTF">1995-06-17T23:31:02Z</dcterms:created>
  <dcterms:modified xsi:type="dcterms:W3CDTF">2012-05-26T21:33:51Z</dcterms:modified>
</cp:coreProperties>
</file>