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AD9F9-BAA6-4A86-9331-9B5354A6B9A7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69DAE-F286-4EF2-9A36-6A8E6B6A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3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69DAE-F286-4EF2-9A36-6A8E6B6A5D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788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626-FD73-4F83-ACC5-859250B5E7B7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BF5B-1FEF-4F6B-8B7A-98491A1CB912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1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48655-D25B-4947-9CA2-EED9505959DA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E8A65-D5E5-44F6-9E73-5AA9F030F4E3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5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A3AC-FDC5-44C9-9F37-0F73C42A2DF4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8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9F15-58FB-4405-953D-E2ABBD980975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9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915E-FD88-4AA5-8D54-0ECE11458AF4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3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F1059-BFD2-4878-801F-A4B1148FB218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0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F4ACE-A895-49D9-B452-EEE4BAD6A43E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5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BF666-0A5E-4204-A12B-A3F7E1967FDE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3831-804E-4AC8-A263-012CB883EED9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0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8E07C-4302-4053-8109-68927CF7031A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9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Computing Platforms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Example: jet engine controller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16881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F6A8DE-2448-4715-BCF3-04CAC9413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084460DA-5D51-4AE5-9714-8D84F4AA219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682" y="1152207"/>
            <a:ext cx="7546139" cy="3857115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5A1D8168-5AA9-40E0-88F5-7A8140CF471A}"/>
              </a:ext>
            </a:extLst>
          </p:cNvPr>
          <p:cNvSpPr/>
          <p:nvPr/>
        </p:nvSpPr>
        <p:spPr>
          <a:xfrm>
            <a:off x="583096" y="2173357"/>
            <a:ext cx="1692352" cy="14709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air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D789D945-6026-44A1-8521-ACA8FC6683A0}"/>
              </a:ext>
            </a:extLst>
          </p:cNvPr>
          <p:cNvSpPr/>
          <p:nvPr/>
        </p:nvSpPr>
        <p:spPr>
          <a:xfrm>
            <a:off x="9916552" y="2126608"/>
            <a:ext cx="1692352" cy="147099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air</a:t>
            </a:r>
          </a:p>
        </p:txBody>
      </p:sp>
    </p:spTree>
    <p:extLst>
      <p:ext uri="{BB962C8B-B14F-4D97-AF65-F5344CB8AC3E}">
        <p14:creationId xmlns:p14="http://schemas.microsoft.com/office/powerpoint/2010/main" val="872458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BBD14C1-6534-4654-BA2F-D483255C1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authority digital electronic control (FADEC)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1CB6AC2-0ECD-4DFC-8BD6-53F829850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F29CE82-9456-40E6-8A17-EA4092CBABD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146" y="2921715"/>
            <a:ext cx="8619580" cy="190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574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05B29-5C67-4F54-860F-A7C9E8B11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algorithm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4A25772-85D7-4DDA-ADED-6FED2123B8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Inputs: throttle resolver angle (TRA), low pressure shaft speed (N1), high pressure shaft speed (N2).</a:t>
            </a:r>
          </a:p>
          <a:p>
            <a:r>
              <a:rPr lang="en-US" dirty="0"/>
              <a:t>Sample in 10-100 Hz range.</a:t>
            </a:r>
          </a:p>
          <a:p>
            <a:r>
              <a:rPr lang="en-US" dirty="0"/>
              <a:t>Operation:</a:t>
            </a:r>
          </a:p>
          <a:p>
            <a:pPr lvl="1">
              <a:lnSpc>
                <a:spcPct val="200000"/>
              </a:lnSpc>
              <a:spcBef>
                <a:spcPts val="0"/>
              </a:spcBef>
            </a:pPr>
            <a:r>
              <a:rPr lang="en-US" sz="2600" dirty="0">
                <a:effectLst/>
                <a:ea typeface="Calibri" panose="020F0502020204030204" pitchFamily="34" charset="0"/>
              </a:rPr>
              <a:t>The throttle resolver angle is the pilot’s command input to the jet engine. </a:t>
            </a:r>
          </a:p>
          <a:p>
            <a:pPr lvl="1">
              <a:lnSpc>
                <a:spcPct val="200000"/>
              </a:lnSpc>
              <a:spcBef>
                <a:spcPts val="0"/>
              </a:spcBef>
            </a:pPr>
            <a:r>
              <a:rPr lang="en-US" sz="2600" dirty="0">
                <a:effectLst/>
                <a:ea typeface="Calibri" panose="020F0502020204030204" pitchFamily="34" charset="0"/>
              </a:rPr>
              <a:t>Fuel flow WF is computed based on TRA and the current computed thrust; that fuel flow is sent to the fuel system.</a:t>
            </a:r>
          </a:p>
          <a:p>
            <a:pPr lvl="1">
              <a:lnSpc>
                <a:spcPct val="200000"/>
              </a:lnSpc>
              <a:spcBef>
                <a:spcPts val="0"/>
              </a:spcBef>
            </a:pPr>
            <a:r>
              <a:rPr lang="en-US" sz="2600" dirty="0">
                <a:effectLst/>
                <a:ea typeface="Calibri" panose="020F0502020204030204" pitchFamily="34" charset="0"/>
              </a:rPr>
              <a:t>The shaft speeds N1 and N2 are sensed.</a:t>
            </a:r>
          </a:p>
          <a:p>
            <a:pPr lvl="1">
              <a:lnSpc>
                <a:spcPct val="200000"/>
              </a:lnSpc>
              <a:spcBef>
                <a:spcPts val="0"/>
              </a:spcBef>
            </a:pPr>
            <a:r>
              <a:rPr lang="en-US" sz="2600" dirty="0">
                <a:effectLst/>
                <a:ea typeface="Calibri" panose="020F0502020204030204" pitchFamily="34" charset="0"/>
              </a:rPr>
              <a:t>Thrust is computed from shaft speeds. The result is stored for the next control cycle.</a:t>
            </a:r>
          </a:p>
          <a:p>
            <a:pPr lvl="1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090F21-FAEB-4660-AB5F-8F19612A8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66494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12F329-FA14-4352-83E0-A626CEDB0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FADEC platform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2A0F450-8830-4327-84DF-E62F15352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D7A13767-F0C6-4027-8494-E11F9B52F42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055" y="2246473"/>
            <a:ext cx="6826418" cy="318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997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4EA3A4-9366-4A00-A358-24D809241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 and I/O schedule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9C72E7F-A396-4CEF-995F-B40F1F0E5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pic>
        <p:nvPicPr>
          <p:cNvPr id="6" name="Picture 5" descr="Diagram, timeline&#10;&#10;Description automatically generated">
            <a:extLst>
              <a:ext uri="{FF2B5EF4-FFF2-40B4-BE49-F238E27FC236}">
                <a16:creationId xmlns:a16="http://schemas.microsoft.com/office/drawing/2014/main" id="{361F508B-327C-4BD8-8779-6D3286541B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783" y="1623760"/>
            <a:ext cx="8478433" cy="361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152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170</Words>
  <Application>Microsoft Office PowerPoint</Application>
  <PresentationFormat>Widescreen</PresentationFormat>
  <Paragraphs>22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Computing Platforms</vt:lpstr>
      <vt:lpstr>PowerPoint Presentation</vt:lpstr>
      <vt:lpstr>Full authority digital electronic control (FADEC)</vt:lpstr>
      <vt:lpstr>Control algorithm</vt:lpstr>
      <vt:lpstr>FADEC platform</vt:lpstr>
      <vt:lpstr>Computation and I/O schedule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CPUs</dc:title>
  <dc:creator>Marilyn</dc:creator>
  <cp:lastModifiedBy>Marilyn Wolf</cp:lastModifiedBy>
  <cp:revision>31</cp:revision>
  <dcterms:created xsi:type="dcterms:W3CDTF">2015-09-18T01:17:20Z</dcterms:created>
  <dcterms:modified xsi:type="dcterms:W3CDTF">2021-06-18T01:08:36Z</dcterms:modified>
</cp:coreProperties>
</file>