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8F62C-CCF5-4691-AA32-716740609C15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7882B-8081-4293-9094-57ABB9A31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8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7882B-8081-4293-9094-57ABB9A319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600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3A95-DE21-47AA-92F4-2CDB74667BE3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C3C3-F2CD-4594-AAE4-F515370E3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400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6C5D4-6E6F-430E-9D0A-212170B1FB83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C3C3-F2CD-4594-AAE4-F515370E3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246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94C4B-9325-4BEF-9FE4-36E0AAA7CE71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C3C3-F2CD-4594-AAE4-F515370E3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743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E4F24-4A9F-45A2-B0DB-5F5229921622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C3C3-F2CD-4594-AAE4-F515370E3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52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6A6A2-8C54-41EB-900F-A2460F5B23C3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C3C3-F2CD-4594-AAE4-F515370E3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913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21F1E-CA32-44EC-934F-BCEC24B84FF2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C3C3-F2CD-4594-AAE4-F515370E3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374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042B-877A-47BC-97BC-F6B6ABFE7C40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C3C3-F2CD-4594-AAE4-F515370E3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084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D90B-42AF-4EBC-B1AA-36B031C6C513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C3C3-F2CD-4594-AAE4-F515370E3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562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14B1F-BCDD-468D-9ADE-B16713F27E33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C3C3-F2CD-4594-AAE4-F515370E3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034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9C5E-1559-46D2-B5BF-717731825786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C3C3-F2CD-4594-AAE4-F515370E3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938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4C03A-AF87-4A73-AAFD-66DAAA90E5A0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C3C3-F2CD-4594-AAE4-F515370E3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488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66D1A-AEE0-4A7F-A776-503EEE99E945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AC3C3-F2CD-4594-AAE4-F515370E3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9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6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Processes and operating systems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Engine control unit.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60773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Engine ignition system creates electrical noise that can </a:t>
            </a:r>
            <a:r>
              <a:rPr lang="en-US"/>
              <a:t>prevent unshielded </a:t>
            </a:r>
            <a:r>
              <a:rPr lang="en-US" dirty="0"/>
              <a:t>controller from operating.</a:t>
            </a:r>
          </a:p>
          <a:p>
            <a:r>
              <a:rPr lang="en-US" dirty="0"/>
              <a:t>Engine compartment runs at high temperature.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05969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Theory of operation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Throttle is command input.</a:t>
            </a:r>
          </a:p>
          <a:p>
            <a:r>
              <a:rPr lang="en-US" dirty="0"/>
              <a:t>Engine measures throttle, RPM, intake air volume, etc.</a:t>
            </a:r>
          </a:p>
          <a:p>
            <a:r>
              <a:rPr lang="en-US" dirty="0"/>
              <a:t>Controller computes injector pulse width and spark.</a:t>
            </a:r>
          </a:p>
        </p:txBody>
      </p:sp>
      <p:pic>
        <p:nvPicPr>
          <p:cNvPr id="10" name="Content Placeholder 9" descr="f06-36-978012388436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324600" y="2133601"/>
            <a:ext cx="3989554" cy="263842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90329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pic>
        <p:nvPicPr>
          <p:cNvPr id="8" name="Content Placeholder 7" descr="f06-37-9780123884367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2341936"/>
            <a:ext cx="6934200" cy="3211140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97339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Engine controller data periods</a:t>
            </a:r>
          </a:p>
        </p:txBody>
      </p:sp>
      <p:pic>
        <p:nvPicPr>
          <p:cNvPr id="6" name="Content Placeholder 5" descr="f06-38-9780123884367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6600" y="1905000"/>
            <a:ext cx="5486400" cy="3500650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4350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Engine control calculations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 initial values: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Applies corrections for warm-up, throttle opening, oxygen sensor, battery voltage.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200401" y="2590801"/>
          <a:ext cx="3838717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841400" imgH="431640" progId="Equation.DSMT4">
                  <p:embed/>
                </p:oleObj>
              </mc:Choice>
              <mc:Fallback>
                <p:oleObj name="Equation" r:id="rId2" imgW="184140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1" y="2590801"/>
                        <a:ext cx="3838717" cy="900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200401" y="3581401"/>
          <a:ext cx="3124201" cy="573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44520" imgH="228600" progId="Equation.DSMT4">
                  <p:embed/>
                </p:oleObj>
              </mc:Choice>
              <mc:Fallback>
                <p:oleObj name="Equation" r:id="rId4" imgW="12445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1" y="3581401"/>
                        <a:ext cx="3124201" cy="5738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562600" y="28702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14400" imgH="198720" progId="Equation.DSMT4">
                  <p:embed/>
                </p:oleObj>
              </mc:Choice>
              <mc:Fallback>
                <p:oleObj name="Equation" r:id="rId6" imgW="914400" imgH="198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2870200"/>
                        <a:ext cx="914400" cy="198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52535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Engine controller class diagram</a:t>
            </a:r>
          </a:p>
        </p:txBody>
      </p:sp>
      <p:pic>
        <p:nvPicPr>
          <p:cNvPr id="6" name="Content Placeholder 5" descr="f06-39-9780123884367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86200" y="1898354"/>
            <a:ext cx="4191000" cy="3969047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00211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Throttle position sensing state diagram</a:t>
            </a:r>
          </a:p>
        </p:txBody>
      </p:sp>
      <p:pic>
        <p:nvPicPr>
          <p:cNvPr id="6" name="Content Placeholder 5" descr="f06-40-9780123884367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76800" y="1891852"/>
            <a:ext cx="1905000" cy="3708849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06490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 pulse width and spark advance angle</a:t>
            </a:r>
          </a:p>
        </p:txBody>
      </p:sp>
      <p:pic>
        <p:nvPicPr>
          <p:cNvPr id="9" name="Content Placeholder 8" descr="f06-41-9780123884367.eps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05201" y="2057400"/>
            <a:ext cx="1528011" cy="3225800"/>
          </a:xfrm>
        </p:spPr>
      </p:pic>
      <p:pic>
        <p:nvPicPr>
          <p:cNvPr id="10" name="Content Placeholder 9" descr="f06-42-9780123884367.eps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391400" y="2145243"/>
            <a:ext cx="1524000" cy="3217333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88060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 design and testing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Processes at different periods must share state variables.</a:t>
            </a:r>
          </a:p>
          <a:p>
            <a:r>
              <a:rPr lang="en-US" dirty="0"/>
              <a:t>Engine control is mode-dependent, requires multiple test cases.</a:t>
            </a:r>
          </a:p>
          <a:p>
            <a:r>
              <a:rPr lang="en-US" dirty="0"/>
              <a:t>SAE has standards for coding practice, software development, requirements, and verification/validation.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80130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Office PowerPoint</Application>
  <PresentationFormat>Widescreen</PresentationFormat>
  <Paragraphs>35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Equation</vt:lpstr>
      <vt:lpstr>Processes and operating systems</vt:lpstr>
      <vt:lpstr>Theory of operation</vt:lpstr>
      <vt:lpstr>Requirements</vt:lpstr>
      <vt:lpstr>Engine controller data periods</vt:lpstr>
      <vt:lpstr>Engine control calculations</vt:lpstr>
      <vt:lpstr>Engine controller class diagram</vt:lpstr>
      <vt:lpstr>Throttle position sensing state diagram</vt:lpstr>
      <vt:lpstr>Injector pulse width and spark advance angle</vt:lpstr>
      <vt:lpstr>Component design and testing</vt:lpstr>
      <vt:lpstr>System testing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Processes and operating systems</dc:title>
  <dc:creator>Marilyn</dc:creator>
  <cp:lastModifiedBy>Marilyn Wolf</cp:lastModifiedBy>
  <cp:revision>2</cp:revision>
  <dcterms:created xsi:type="dcterms:W3CDTF">2015-10-11T15:14:17Z</dcterms:created>
  <dcterms:modified xsi:type="dcterms:W3CDTF">2021-06-18T01:13:46Z</dcterms:modified>
</cp:coreProperties>
</file>