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DFE19-AF4C-47AA-9CAD-532E16B988AF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1D7E7-CE48-4CBD-9317-CFE9ECBB46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83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1D7E7-CE48-4CBD-9317-CFE9ECBB46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4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5C41-73B0-48AB-AE02-B5C14F45A38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11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7706-9F90-4BB1-A9CB-FF35D7997F2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E41D-C3AF-40D7-B056-C1D4C9C73AE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0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62B3-D1D7-484B-B878-D661CC51BD0E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8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8154-937C-48EF-9BC9-22208506146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5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FDFE-C768-4A53-957B-0724BB7692A3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7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4041-CC62-4C83-8515-9C8EEC071C0A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7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C37A-1D1E-4E65-A200-55E07E60376D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47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38A7-B899-447A-AD82-59D2E15280E5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4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D4182-81BE-46C6-ABAF-2402631DBF5A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08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8EA50-CC70-4D38-910C-1441CBB35711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8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DEE2-4BAE-4B92-9B5C-9E7611FC6659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0C9D3-BE84-40DE-ACA7-FFBAE8993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6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 applications</a:t>
            </a:r>
          </a:p>
          <a:p>
            <a:r>
              <a:rPr lang="en-US" dirty="0" err="1"/>
              <a:t>IoT</a:t>
            </a:r>
            <a:r>
              <a:rPr lang="en-US" dirty="0"/>
              <a:t> system architectures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6081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 real-time networked embedded system.</a:t>
            </a:r>
          </a:p>
          <a:p>
            <a:pPr lvl="1"/>
            <a:r>
              <a:rPr lang="en-US" dirty="0"/>
              <a:t>Input devices: tags, sensors, etc.</a:t>
            </a:r>
          </a:p>
          <a:p>
            <a:pPr lvl="1"/>
            <a:r>
              <a:rPr lang="en-US" dirty="0"/>
              <a:t>Output devices: motor controllers, displays, etc.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Computer-readable identification code for objects.</a:t>
            </a:r>
          </a:p>
          <a:p>
            <a:pPr lvl="1"/>
            <a:r>
              <a:rPr lang="en-US" dirty="0"/>
              <a:t>Appliances controlled by cell phone interface.</a:t>
            </a:r>
          </a:p>
          <a:p>
            <a:pPr lvl="1"/>
            <a:r>
              <a:rPr lang="en-US" dirty="0"/>
              <a:t>Sensor network with analytics.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6915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People:</a:t>
            </a:r>
          </a:p>
          <a:p>
            <a:pPr lvl="1"/>
            <a:r>
              <a:rPr lang="en-US" dirty="0"/>
              <a:t>Implanted devices in the body.</a:t>
            </a:r>
          </a:p>
          <a:p>
            <a:pPr lvl="1"/>
            <a:r>
              <a:rPr lang="en-US" dirty="0"/>
              <a:t>Wearable devices on the body.</a:t>
            </a:r>
          </a:p>
          <a:p>
            <a:pPr lvl="1"/>
            <a:r>
              <a:rPr lang="en-US" dirty="0"/>
              <a:t>Environmental devices outside the body.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Objects:</a:t>
            </a:r>
          </a:p>
          <a:p>
            <a:pPr lvl="1"/>
            <a:r>
              <a:rPr lang="en-US" dirty="0"/>
              <a:t>Interior: temperature sensor, etc.</a:t>
            </a:r>
          </a:p>
          <a:p>
            <a:pPr lvl="1"/>
            <a:r>
              <a:rPr lang="en-US" dirty="0"/>
              <a:t>Exterior: RFID, etc.</a:t>
            </a:r>
          </a:p>
          <a:p>
            <a:pPr lvl="1"/>
            <a:r>
              <a:rPr lang="en-US" dirty="0"/>
              <a:t>Environmental: camera, motion sensor,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59321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RFID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RFID tag can provide object ID (Electronic Product Code, etc.), other information.</a:t>
            </a:r>
          </a:p>
          <a:p>
            <a:r>
              <a:rPr lang="en-US" dirty="0"/>
              <a:t>Many tags are read-only, some are writable.</a:t>
            </a:r>
          </a:p>
          <a:p>
            <a:r>
              <a:rPr lang="en-US" dirty="0"/>
              <a:t>Two types of tags:</a:t>
            </a:r>
          </a:p>
          <a:p>
            <a:pPr lvl="1"/>
            <a:r>
              <a:rPr lang="en-US" dirty="0"/>
              <a:t>Passive transmits only when it receives a request.</a:t>
            </a:r>
          </a:p>
          <a:p>
            <a:pPr lvl="1"/>
            <a:r>
              <a:rPr lang="en-US" dirty="0"/>
              <a:t>Active tag both transmits independently and responds to requests.</a:t>
            </a:r>
          </a:p>
          <a:p>
            <a:r>
              <a:rPr lang="en-US" dirty="0"/>
              <a:t>Passive may also be used to refer to tags with no internal power source.</a:t>
            </a:r>
          </a:p>
          <a:p>
            <a:r>
              <a:rPr lang="en-US" dirty="0"/>
              <a:t>RFID tags may operate in several different bands and at different ranges.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7795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 architectures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18690" cy="4351338"/>
          </a:xfrm>
        </p:spPr>
        <p:txBody>
          <a:bodyPr/>
          <a:lstStyle/>
          <a:p>
            <a:r>
              <a:rPr lang="en-US" dirty="0"/>
              <a:t>Edge: I/O devices.</a:t>
            </a:r>
          </a:p>
          <a:p>
            <a:r>
              <a:rPr lang="en-US" dirty="0"/>
              <a:t>Cloud: centralized processing.</a:t>
            </a:r>
          </a:p>
          <a:p>
            <a:r>
              <a:rPr lang="en-US" dirty="0"/>
              <a:t>Smart appliance = connected appliance + network + UI.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749655" y="1483654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 device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 flipH="1">
            <a:off x="6577791" y="1897722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946515" y="1483654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hub</a:t>
            </a:r>
          </a:p>
        </p:txBody>
      </p:sp>
      <p:cxnSp>
        <p:nvCxnSpPr>
          <p:cNvPr id="31" name="Straight Arrow Connector 30"/>
          <p:cNvCxnSpPr>
            <a:stCxn id="30" idx="2"/>
          </p:cNvCxnSpPr>
          <p:nvPr/>
        </p:nvCxnSpPr>
        <p:spPr>
          <a:xfrm flipH="1">
            <a:off x="8774651" y="1897722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143375" y="1483654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UI</a:t>
            </a:r>
          </a:p>
        </p:txBody>
      </p:sp>
      <p:cxnSp>
        <p:nvCxnSpPr>
          <p:cNvPr id="33" name="Straight Arrow Connector 32"/>
          <p:cNvCxnSpPr>
            <a:stCxn id="32" idx="2"/>
          </p:cNvCxnSpPr>
          <p:nvPr/>
        </p:nvCxnSpPr>
        <p:spPr>
          <a:xfrm flipH="1">
            <a:off x="10971511" y="1897722"/>
            <a:ext cx="30193" cy="4157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0804479" y="2295534"/>
            <a:ext cx="394447" cy="1114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592523" y="2295534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592522" y="2936782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380567" y="2616158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endCxn id="35" idx="3"/>
          </p:cNvCxnSpPr>
          <p:nvPr/>
        </p:nvCxnSpPr>
        <p:spPr>
          <a:xfrm flipH="1">
            <a:off x="8986970" y="2531915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796875" y="2768296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796875" y="3088920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8986970" y="3409544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147237" y="2110868"/>
            <a:ext cx="1530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status request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12255" y="3173163"/>
            <a:ext cx="7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status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804480" y="4368409"/>
            <a:ext cx="394447" cy="793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8592524" y="4368409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380568" y="4689033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>
            <a:endCxn id="45" idx="3"/>
          </p:cNvCxnSpPr>
          <p:nvPr/>
        </p:nvCxnSpPr>
        <p:spPr>
          <a:xfrm flipH="1">
            <a:off x="8986971" y="4604790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6796876" y="4841171"/>
            <a:ext cx="181750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333071" y="4183743"/>
            <a:ext cx="1125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</a:t>
            </a:r>
          </a:p>
        </p:txBody>
      </p:sp>
    </p:spTree>
    <p:extLst>
      <p:ext uri="{BB962C8B-B14F-4D97-AF65-F5344CB8AC3E}">
        <p14:creationId xmlns:p14="http://schemas.microsoft.com/office/powerpoint/2010/main" val="371486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 architectures, cont’d.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88975"/>
          </a:xfrm>
        </p:spPr>
        <p:txBody>
          <a:bodyPr/>
          <a:lstStyle/>
          <a:p>
            <a:r>
              <a:rPr lang="en-US" dirty="0"/>
              <a:t>Monitoring system = sensors + network + database + dashboard.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/>
          <p:cNvSpPr/>
          <p:nvPr/>
        </p:nvSpPr>
        <p:spPr>
          <a:xfrm>
            <a:off x="736220" y="244250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 device</a:t>
            </a:r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 flipH="1">
            <a:off x="1584434" y="2856571"/>
            <a:ext cx="10115" cy="34417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33080" y="244250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hub</a:t>
            </a: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3791409" y="2856571"/>
            <a:ext cx="13882" cy="34417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129940" y="244250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database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5987319" y="2856571"/>
            <a:ext cx="950" cy="33865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96608" y="244250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analysis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8153400" y="2856571"/>
            <a:ext cx="1537" cy="34417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9463276" y="244250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dashboard</a:t>
            </a: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10318531" y="2856571"/>
            <a:ext cx="3074" cy="37334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957712" y="3956016"/>
            <a:ext cx="394447" cy="22053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97325" y="3018002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8" idx="3"/>
          </p:cNvCxnSpPr>
          <p:nvPr/>
        </p:nvCxnSpPr>
        <p:spPr>
          <a:xfrm>
            <a:off x="1791772" y="3254383"/>
            <a:ext cx="1785096" cy="153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576868" y="3223353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988632" y="3646904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756411" y="3606056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185492" y="4056576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094188" y="5960256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352159" y="6091564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54554" y="326206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sample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90415" y="4104735"/>
            <a:ext cx="84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update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90378" y="616133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alert</a:t>
            </a:r>
          </a:p>
        </p:txBody>
      </p:sp>
    </p:spTree>
    <p:extLst>
      <p:ext uri="{BB962C8B-B14F-4D97-AF65-F5344CB8AC3E}">
        <p14:creationId xmlns:p14="http://schemas.microsoft.com/office/powerpoint/2010/main" val="959653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IoT</a:t>
            </a:r>
            <a:r>
              <a:rPr lang="en-US" dirty="0"/>
              <a:t> system architectures, etc.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49561"/>
          </a:xfrm>
        </p:spPr>
        <p:txBody>
          <a:bodyPr/>
          <a:lstStyle/>
          <a:p>
            <a:r>
              <a:rPr lang="en-US" dirty="0"/>
              <a:t>Control system = sensors + database + controller </a:t>
            </a:r>
            <a:r>
              <a:rPr lang="en-US"/>
              <a:t>+ actuator.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Rectangle 4"/>
          <p:cNvSpPr/>
          <p:nvPr/>
        </p:nvSpPr>
        <p:spPr>
          <a:xfrm>
            <a:off x="983411" y="261012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 sensor</a:t>
            </a:r>
          </a:p>
        </p:txBody>
      </p:sp>
      <p:cxnSp>
        <p:nvCxnSpPr>
          <p:cNvPr id="6" name="Straight Arrow Connector 5"/>
          <p:cNvCxnSpPr>
            <a:stCxn id="5" idx="2"/>
          </p:cNvCxnSpPr>
          <p:nvPr/>
        </p:nvCxnSpPr>
        <p:spPr>
          <a:xfrm>
            <a:off x="1841740" y="3024191"/>
            <a:ext cx="7306" cy="2722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180271" y="261012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hub</a:t>
            </a:r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 flipH="1">
            <a:off x="4028832" y="3024191"/>
            <a:ext cx="9768" cy="2722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77131" y="261012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database</a:t>
            </a: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6228285" y="3024191"/>
            <a:ext cx="7175" cy="2722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543799" y="261012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controller</a:t>
            </a: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8383639" y="3024191"/>
            <a:ext cx="18489" cy="2722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710467" y="2610123"/>
            <a:ext cx="1716657" cy="4140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 actuator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10543001" y="3024191"/>
            <a:ext cx="25795" cy="2722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04903" y="4123636"/>
            <a:ext cx="394447" cy="887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44516" y="3185622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>
            <a:off x="2038963" y="3422003"/>
            <a:ext cx="1785096" cy="153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4059" y="3390973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235823" y="3814524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03602" y="3773676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432683" y="4224196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0334074" y="4810064"/>
            <a:ext cx="394447" cy="47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592045" y="4941372"/>
            <a:ext cx="177222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01745" y="3429685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sample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77953" y="5011142"/>
            <a:ext cx="112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command</a:t>
            </a:r>
          </a:p>
        </p:txBody>
      </p:sp>
    </p:spTree>
    <p:extLst>
      <p:ext uri="{BB962C8B-B14F-4D97-AF65-F5344CB8AC3E}">
        <p14:creationId xmlns:p14="http://schemas.microsoft.com/office/powerpoint/2010/main" val="23859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322</Words>
  <Application>Microsoft Office PowerPoint</Application>
  <PresentationFormat>Widescreen</PresentationFormat>
  <Paragraphs>65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IoT systems</vt:lpstr>
      <vt:lpstr>IoT system applications</vt:lpstr>
      <vt:lpstr>Devices</vt:lpstr>
      <vt:lpstr>RFID</vt:lpstr>
      <vt:lpstr>IoT system architectures</vt:lpstr>
      <vt:lpstr>IoT system architectures, cont’d.</vt:lpstr>
      <vt:lpstr>IoT system architectures, etc.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systems</dc:title>
  <dc:creator>Marilyn</dc:creator>
  <cp:lastModifiedBy>Marilyn Wolf</cp:lastModifiedBy>
  <cp:revision>4</cp:revision>
  <dcterms:created xsi:type="dcterms:W3CDTF">2015-10-14T23:56:13Z</dcterms:created>
  <dcterms:modified xsi:type="dcterms:W3CDTF">2021-06-18T01:14:14Z</dcterms:modified>
</cp:coreProperties>
</file>