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15" r:id="rId2"/>
    <p:sldId id="318" r:id="rId3"/>
    <p:sldId id="319" r:id="rId4"/>
    <p:sldId id="320" r:id="rId5"/>
    <p:sldId id="321" r:id="rId6"/>
    <p:sldId id="266" r:id="rId7"/>
    <p:sldId id="267" r:id="rId8"/>
    <p:sldId id="269" r:id="rId9"/>
    <p:sldId id="322" r:id="rId10"/>
    <p:sldId id="270" r:id="rId11"/>
    <p:sldId id="271" r:id="rId12"/>
    <p:sldId id="272" r:id="rId13"/>
    <p:sldId id="316" r:id="rId14"/>
    <p:sldId id="317" r:id="rId15"/>
    <p:sldId id="261" r:id="rId16"/>
    <p:sldId id="274" r:id="rId17"/>
    <p:sldId id="264" r:id="rId18"/>
    <p:sldId id="262" r:id="rId19"/>
    <p:sldId id="268" r:id="rId20"/>
    <p:sldId id="275" r:id="rId21"/>
    <p:sldId id="260" r:id="rId22"/>
    <p:sldId id="273" r:id="rId23"/>
    <p:sldId id="265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404" autoAdjust="0"/>
  </p:normalViewPr>
  <p:slideViewPr>
    <p:cSldViewPr snapToGrid="0">
      <p:cViewPr varScale="1">
        <p:scale>
          <a:sx n="62" d="100"/>
          <a:sy n="62" d="100"/>
        </p:scale>
        <p:origin x="729" y="26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93B56-E514-43D5-A6AE-F3C45782D3A5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F752C-1405-421D-A6AD-F41715CF0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487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server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4F752C-1405-421D-A6AD-F41715CF095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65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server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4F752C-1405-421D-A6AD-F41715CF095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132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Server rack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4F752C-1405-421D-A6AD-F41715CF095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347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Smartphone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4F752C-1405-421D-A6AD-F41715CF095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156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generic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4F752C-1405-421D-A6AD-F41715CF095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829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8F25E-2366-07E1-AEF8-1E11FBBD42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18B38E-8ACB-EA10-D66B-364F62AF93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5EA37C-9F88-4155-A23A-4171C72E0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CFF23-9BA7-4109-83E8-BD641F4914F6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9C7E1-4172-824F-8D95-D41FE9E8D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369C4-8BB4-D3B5-CEAA-A2A9C1BBF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438E-1A09-4EC3-AA46-31B41BA5D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078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F1CC9-A11D-8D54-1543-C50F10A3A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5F5A7B-DE19-80CA-E197-B2DE9B48E2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049B7F-72F6-96F7-606F-AB4401935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76FF8-1CB6-4AA7-BB3C-C6A4A78AB92B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4B300-D359-F76C-829A-DEBC9127B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27F366-15DF-A989-D421-907ABFB53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438E-1A09-4EC3-AA46-31B41BA5D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358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E789D5-2BB4-474D-953D-93DBD361DF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BEA1B2-84BD-6A54-75F0-CBF578E9AA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A35D9-B02C-3E95-5890-BAD18F7FE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59884-02CA-4C61-B8D0-5077196A99C4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EB6369-FEAC-6C22-6638-D915722BE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0E40FA-CF57-EE71-C49B-BBCAC5352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438E-1A09-4EC3-AA46-31B41BA5D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EE43B-0558-EB54-0229-340AFB7DD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830C99-96C1-9D33-E048-15F1CCEE16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B0391-0F26-D8F0-C79E-C7D41ACD4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3E95A-64AB-420B-8BC4-1FDCD60E532B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16C030-4AAA-0882-0F20-C459451B9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56915-B7A8-82D1-36BF-EB8430FB1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438E-1A09-4EC3-AA46-31B41BA5D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94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FFA27-4673-8D72-F55A-5D4F85D61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8BF8D0-8FDE-E9CA-E888-C61AF8A49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F7E2CC-FA51-1A6A-F968-2821D3D78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3BE10-2031-411A-9E57-D45C103D3C50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88101-6287-AEFE-23F6-57E2C4074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440C59-C0CB-0852-CCC9-CEAFFEE73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438E-1A09-4EC3-AA46-31B41BA5D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27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1E1D4-DAAC-ED15-0CD8-54E2E3147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1719A-6C33-F1CE-B7B2-E22CC520B8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297A72-860C-143B-FF01-82E864CFCE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4A52A4-1264-49A4-88ED-E1261FF2C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106FE-9838-4FC2-86FA-1C4CD5C27B08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337D2D-3A38-253C-B73F-E593439C3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FC3CD3-9ED5-ED3F-8DB8-65A0DA1E1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438E-1A09-4EC3-AA46-31B41BA5D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445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910C3-25F7-BE19-E7F5-09CA92FC7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378A62-8109-D233-4190-4086519209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F7B68A-9551-BDEE-AF7D-C6100BBD4E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F865FB-1BB2-20B7-AFA9-16AFAE76F1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641CC8-AF8A-F21B-A8A9-A05EC26FDA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A9C58B-7837-19E5-0249-85CEF75F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BF0F-A2EB-47BB-A98D-85A43F3D97BE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E69295-09D5-5A4E-D544-B0DD905B0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87A5AA-785F-4C30-A923-6D8A4E965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438E-1A09-4EC3-AA46-31B41BA5D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591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C3A61-B5E2-E5C9-D42A-C82923577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CDC6F0-DCD9-8994-B613-61410CC45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8C9BA-EDC9-4DF8-98C8-069E751FF017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4A3B00-1377-7D31-5228-CD9CB389C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922507-9963-1F3B-06A2-99FBCE3BC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438E-1A09-4EC3-AA46-31B41BA5D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32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EB3F9F-6D66-BE0C-944A-9C9755580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A49E9-CF6E-449B-BA7D-C827BFEBE122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F29713-24F3-77CA-631E-09BBB325F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E1F058-2B03-003C-77F0-B2ED411D0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438E-1A09-4EC3-AA46-31B41BA5D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69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EEDC4-881F-ADBD-47C6-1BD6AE5B5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E31B8-A016-A6B6-5EE0-538A29B17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483633-F2D1-151C-F8CB-0D1CC54480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1BD634-F416-621B-1EF5-912B4861C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E754-192D-4D4E-8E57-1F4DC30FA05C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7B280C-9068-30DB-5B7F-76D00511E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D9F706-656D-F8BC-3548-79AA51ECF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438E-1A09-4EC3-AA46-31B41BA5D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85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F3CC0-EF72-0D37-72A9-BF8DBA316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95C8DC-68A2-CCAE-8FA3-7F3A33F6B2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93405-AC70-0870-1FD4-A3FA972762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EDD88-148D-B5DD-4036-1CD834612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8E310-B91E-4FB4-8BE9-0F3532D27C44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BA006C-6AF7-4CD5-D111-CD60D039B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5CAF9C-C641-8A6F-FAF6-AD270F6C3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438E-1A09-4EC3-AA46-31B41BA5D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93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F8CFEA-1D86-5E08-A976-8725C1001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BEE5A-F62A-AF76-86C6-AC242F03F7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2403E6-F638-8793-B79F-5E61CD8CB6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9074E-7561-4E44-8B5A-B2EE45F2BBF4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49E927-C30D-37E3-B79D-DA62501953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ACB9D7-474E-6C37-0E68-2120E13193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C438E-1A09-4EC3-AA46-31B41BA5D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109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Laptops and Servers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86B86C0-A6AD-51FC-CEA9-2185CA227598}"/>
              </a:ext>
            </a:extLst>
          </p:cNvPr>
          <p:cNvSpPr/>
          <p:nvPr/>
        </p:nvSpPr>
        <p:spPr>
          <a:xfrm>
            <a:off x="4054109" y="469338"/>
            <a:ext cx="3576680" cy="166695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2DD445-DFE4-AEDB-543F-FA14D8A2893C}"/>
              </a:ext>
            </a:extLst>
          </p:cNvPr>
          <p:cNvSpPr txBox="1"/>
          <p:nvPr/>
        </p:nvSpPr>
        <p:spPr>
          <a:xfrm>
            <a:off x="4054109" y="470788"/>
            <a:ext cx="592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host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A30A79-1C37-CF62-694C-57A7A5E00559}"/>
              </a:ext>
            </a:extLst>
          </p:cNvPr>
          <p:cNvSpPr/>
          <p:nvPr/>
        </p:nvSpPr>
        <p:spPr>
          <a:xfrm>
            <a:off x="4911865" y="443611"/>
            <a:ext cx="1861168" cy="79301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host router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70C52B-2D9A-4A0A-2B67-564DCF531021}"/>
              </a:ext>
            </a:extLst>
          </p:cNvPr>
          <p:cNvSpPr/>
          <p:nvPr/>
        </p:nvSpPr>
        <p:spPr>
          <a:xfrm>
            <a:off x="4332610" y="1720804"/>
            <a:ext cx="1158510" cy="4154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port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A736D8-2DCE-1149-08CB-C0552E8C3E3E}"/>
              </a:ext>
            </a:extLst>
          </p:cNvPr>
          <p:cNvSpPr/>
          <p:nvPr/>
        </p:nvSpPr>
        <p:spPr>
          <a:xfrm>
            <a:off x="6193778" y="1746531"/>
            <a:ext cx="1158510" cy="4154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port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3CD4C9-256C-77BB-A641-42411731D147}"/>
              </a:ext>
            </a:extLst>
          </p:cNvPr>
          <p:cNvSpPr/>
          <p:nvPr/>
        </p:nvSpPr>
        <p:spPr>
          <a:xfrm>
            <a:off x="4054109" y="2671925"/>
            <a:ext cx="3576680" cy="166695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FBC1D4-A0B7-C8B5-AE72-B67121291180}"/>
              </a:ext>
            </a:extLst>
          </p:cNvPr>
          <p:cNvSpPr txBox="1"/>
          <p:nvPr/>
        </p:nvSpPr>
        <p:spPr>
          <a:xfrm>
            <a:off x="4054109" y="2673375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hub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207AEA-5EAA-A999-5EA2-C2518AE7CF0F}"/>
              </a:ext>
            </a:extLst>
          </p:cNvPr>
          <p:cNvSpPr/>
          <p:nvPr/>
        </p:nvSpPr>
        <p:spPr>
          <a:xfrm>
            <a:off x="4911865" y="3261255"/>
            <a:ext cx="1861168" cy="4882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router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6A11CD-4A17-BB04-309E-68CEE2C43DD0}"/>
              </a:ext>
            </a:extLst>
          </p:cNvPr>
          <p:cNvSpPr/>
          <p:nvPr/>
        </p:nvSpPr>
        <p:spPr>
          <a:xfrm>
            <a:off x="5263194" y="2650321"/>
            <a:ext cx="1158510" cy="4154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port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F49E88E-B11C-E5BE-885A-180F1F9F2A23}"/>
              </a:ext>
            </a:extLst>
          </p:cNvPr>
          <p:cNvSpPr/>
          <p:nvPr/>
        </p:nvSpPr>
        <p:spPr>
          <a:xfrm>
            <a:off x="5263194" y="3923391"/>
            <a:ext cx="1158510" cy="4154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port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C3A4F8F-7405-CD6E-4CD9-11999379666E}"/>
              </a:ext>
            </a:extLst>
          </p:cNvPr>
          <p:cNvSpPr/>
          <p:nvPr/>
        </p:nvSpPr>
        <p:spPr>
          <a:xfrm>
            <a:off x="4054109" y="4874512"/>
            <a:ext cx="3576680" cy="166695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4E74BFA-D214-0EBE-8527-903B068E1598}"/>
              </a:ext>
            </a:extLst>
          </p:cNvPr>
          <p:cNvSpPr txBox="1"/>
          <p:nvPr/>
        </p:nvSpPr>
        <p:spPr>
          <a:xfrm>
            <a:off x="4054109" y="4875962"/>
            <a:ext cx="791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device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058E27C-DF43-6621-BD03-B879A7E89DC5}"/>
              </a:ext>
            </a:extLst>
          </p:cNvPr>
          <p:cNvSpPr/>
          <p:nvPr/>
        </p:nvSpPr>
        <p:spPr>
          <a:xfrm>
            <a:off x="5263194" y="4879030"/>
            <a:ext cx="1158510" cy="4154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port</a:t>
            </a:r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6042EEC2-8062-E382-A32A-21F05902770B}"/>
              </a:ext>
            </a:extLst>
          </p:cNvPr>
          <p:cNvCxnSpPr>
            <a:cxnSpLocks/>
            <a:stCxn id="7" idx="2"/>
            <a:endCxn id="11" idx="0"/>
          </p:cNvCxnSpPr>
          <p:nvPr/>
        </p:nvCxnSpPr>
        <p:spPr>
          <a:xfrm rot="5400000">
            <a:off x="6063593" y="1940880"/>
            <a:ext cx="488297" cy="93058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8230E149-8CED-871D-29C5-86CDEAF0439F}"/>
              </a:ext>
            </a:extLst>
          </p:cNvPr>
          <p:cNvSpPr/>
          <p:nvPr/>
        </p:nvSpPr>
        <p:spPr>
          <a:xfrm>
            <a:off x="4911865" y="5463842"/>
            <a:ext cx="1861168" cy="4882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router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E2D7DF7-040F-01AE-2C9D-82ABD1BDFF87}"/>
              </a:ext>
            </a:extLst>
          </p:cNvPr>
          <p:cNvCxnSpPr>
            <a:stCxn id="12" idx="2"/>
            <a:endCxn id="22" idx="0"/>
          </p:cNvCxnSpPr>
          <p:nvPr/>
        </p:nvCxnSpPr>
        <p:spPr>
          <a:xfrm>
            <a:off x="5842449" y="4338884"/>
            <a:ext cx="0" cy="5401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4B19C-F1C0-EB59-4B00-B421053D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552689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496862D-E122-1E63-3F14-92AC33E9E79B}"/>
              </a:ext>
            </a:extLst>
          </p:cNvPr>
          <p:cNvSpPr/>
          <p:nvPr/>
        </p:nvSpPr>
        <p:spPr>
          <a:xfrm>
            <a:off x="5568210" y="1051642"/>
            <a:ext cx="1335185" cy="5017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host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1D0F6E-0DF2-946B-293B-8A0F2470CEBB}"/>
              </a:ext>
            </a:extLst>
          </p:cNvPr>
          <p:cNvSpPr/>
          <p:nvPr/>
        </p:nvSpPr>
        <p:spPr>
          <a:xfrm>
            <a:off x="5568209" y="1868367"/>
            <a:ext cx="1335185" cy="3693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hub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3B82FF9-7337-79CC-DA74-90D4D479774F}"/>
              </a:ext>
            </a:extLst>
          </p:cNvPr>
          <p:cNvSpPr/>
          <p:nvPr/>
        </p:nvSpPr>
        <p:spPr>
          <a:xfrm>
            <a:off x="6434731" y="2587419"/>
            <a:ext cx="937326" cy="3693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8EA14C-0207-56A9-0A2A-1DE767F2B39E}"/>
              </a:ext>
            </a:extLst>
          </p:cNvPr>
          <p:cNvSpPr txBox="1"/>
          <p:nvPr/>
        </p:nvSpPr>
        <p:spPr>
          <a:xfrm>
            <a:off x="7454066" y="1113787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tier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B8D5DE-63AC-6D41-2F81-7CF3CAA7EA5B}"/>
              </a:ext>
            </a:extLst>
          </p:cNvPr>
          <p:cNvSpPr txBox="1"/>
          <p:nvPr/>
        </p:nvSpPr>
        <p:spPr>
          <a:xfrm>
            <a:off x="7546582" y="1868367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tier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15C342-0579-FB69-B78E-A781BDCE6ED4}"/>
              </a:ext>
            </a:extLst>
          </p:cNvPr>
          <p:cNvSpPr txBox="1"/>
          <p:nvPr/>
        </p:nvSpPr>
        <p:spPr>
          <a:xfrm>
            <a:off x="8113288" y="4339447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tier 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F2C279-878C-7A39-6351-7B539A79E515}"/>
              </a:ext>
            </a:extLst>
          </p:cNvPr>
          <p:cNvSpPr txBox="1"/>
          <p:nvPr/>
        </p:nvSpPr>
        <p:spPr>
          <a:xfrm>
            <a:off x="8356180" y="515721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tier 7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0BDC7C-D5A6-2113-DA4C-807DF876F10D}"/>
              </a:ext>
            </a:extLst>
          </p:cNvPr>
          <p:cNvSpPr/>
          <p:nvPr/>
        </p:nvSpPr>
        <p:spPr>
          <a:xfrm>
            <a:off x="4296411" y="4339446"/>
            <a:ext cx="1335185" cy="3693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hub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BD5BE45-E35A-3C57-7BFB-E91A83DF8AD2}"/>
              </a:ext>
            </a:extLst>
          </p:cNvPr>
          <p:cNvSpPr/>
          <p:nvPr/>
        </p:nvSpPr>
        <p:spPr>
          <a:xfrm>
            <a:off x="5683520" y="5141705"/>
            <a:ext cx="937326" cy="3693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5827EF5-59B2-57CA-BA48-12ACE4AB9FAB}"/>
              </a:ext>
            </a:extLst>
          </p:cNvPr>
          <p:cNvSpPr/>
          <p:nvPr/>
        </p:nvSpPr>
        <p:spPr>
          <a:xfrm>
            <a:off x="4773842" y="2587419"/>
            <a:ext cx="1335185" cy="3693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hub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D99EC9-47F6-35A3-AB43-DF197EE5BAB9}"/>
              </a:ext>
            </a:extLst>
          </p:cNvPr>
          <p:cNvSpPr txBox="1"/>
          <p:nvPr/>
        </p:nvSpPr>
        <p:spPr>
          <a:xfrm>
            <a:off x="7798580" y="259830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tier 3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77D0840-2D34-00E6-96B1-C24EF96532F7}"/>
              </a:ext>
            </a:extLst>
          </p:cNvPr>
          <p:cNvCxnSpPr>
            <a:stCxn id="2" idx="2"/>
            <a:endCxn id="3" idx="0"/>
          </p:cNvCxnSpPr>
          <p:nvPr/>
        </p:nvCxnSpPr>
        <p:spPr>
          <a:xfrm flipH="1">
            <a:off x="6235802" y="1553349"/>
            <a:ext cx="1" cy="3150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A3EE1B7-A730-0947-3A95-30F1E7384FA9}"/>
              </a:ext>
            </a:extLst>
          </p:cNvPr>
          <p:cNvCxnSpPr>
            <a:cxnSpLocks/>
            <a:endCxn id="15" idx="0"/>
          </p:cNvCxnSpPr>
          <p:nvPr/>
        </p:nvCxnSpPr>
        <p:spPr>
          <a:xfrm flipH="1">
            <a:off x="5441435" y="2237699"/>
            <a:ext cx="376615" cy="3497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8238257-EFB3-12B2-39F1-D658A17ED173}"/>
              </a:ext>
            </a:extLst>
          </p:cNvPr>
          <p:cNvCxnSpPr>
            <a:cxnSpLocks/>
            <a:endCxn id="8" idx="0"/>
          </p:cNvCxnSpPr>
          <p:nvPr/>
        </p:nvCxnSpPr>
        <p:spPr>
          <a:xfrm>
            <a:off x="6620846" y="2237699"/>
            <a:ext cx="282548" cy="3497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7318913-C3E0-C746-DC22-0D1CBA31B65A}"/>
              </a:ext>
            </a:extLst>
          </p:cNvPr>
          <p:cNvCxnSpPr>
            <a:cxnSpLocks/>
            <a:stCxn id="15" idx="2"/>
          </p:cNvCxnSpPr>
          <p:nvPr/>
        </p:nvCxnSpPr>
        <p:spPr>
          <a:xfrm flipH="1">
            <a:off x="5274199" y="2956752"/>
            <a:ext cx="167236" cy="3697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E5DA124-2EE9-75F3-EE0F-FC91AF2F23A1}"/>
              </a:ext>
            </a:extLst>
          </p:cNvPr>
          <p:cNvSpPr txBox="1"/>
          <p:nvPr/>
        </p:nvSpPr>
        <p:spPr>
          <a:xfrm>
            <a:off x="5064818" y="3386443"/>
            <a:ext cx="753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FBBE58-AD44-FE47-2F15-5709B7F4EC15}"/>
              </a:ext>
            </a:extLst>
          </p:cNvPr>
          <p:cNvSpPr txBox="1"/>
          <p:nvPr/>
        </p:nvSpPr>
        <p:spPr>
          <a:xfrm>
            <a:off x="8101958" y="3403419"/>
            <a:ext cx="753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17EB07A-670F-EDC4-9562-8D27DD4BBBA3}"/>
              </a:ext>
            </a:extLst>
          </p:cNvPr>
          <p:cNvCxnSpPr>
            <a:cxnSpLocks/>
            <a:stCxn id="13" idx="0"/>
          </p:cNvCxnSpPr>
          <p:nvPr/>
        </p:nvCxnSpPr>
        <p:spPr>
          <a:xfrm flipV="1">
            <a:off x="4964004" y="4012659"/>
            <a:ext cx="100814" cy="3267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DFE1546-4C1B-6922-9B37-DEF781A85DAA}"/>
              </a:ext>
            </a:extLst>
          </p:cNvPr>
          <p:cNvCxnSpPr>
            <a:cxnSpLocks/>
            <a:stCxn id="14" idx="0"/>
            <a:endCxn id="13" idx="2"/>
          </p:cNvCxnSpPr>
          <p:nvPr/>
        </p:nvCxnSpPr>
        <p:spPr>
          <a:xfrm flipH="1" flipV="1">
            <a:off x="4964004" y="4708779"/>
            <a:ext cx="1188179" cy="43292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8EFF93-9DB3-7CA6-91B8-894F81F6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525324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5B64F41-AD1B-23EA-E063-B0EA65F97CCC}"/>
              </a:ext>
            </a:extLst>
          </p:cNvPr>
          <p:cNvSpPr/>
          <p:nvPr/>
        </p:nvSpPr>
        <p:spPr>
          <a:xfrm>
            <a:off x="4433276" y="3596054"/>
            <a:ext cx="1237273" cy="49627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PCI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9E58F7-2866-D3E8-B30D-73E189BB9557}"/>
              </a:ext>
            </a:extLst>
          </p:cNvPr>
          <p:cNvSpPr/>
          <p:nvPr/>
        </p:nvSpPr>
        <p:spPr>
          <a:xfrm>
            <a:off x="5670549" y="3596053"/>
            <a:ext cx="1237273" cy="49627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PCIe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3AD17A-F75F-AB7E-A2AE-60DF0832E686}"/>
              </a:ext>
            </a:extLst>
          </p:cNvPr>
          <p:cNvSpPr/>
          <p:nvPr/>
        </p:nvSpPr>
        <p:spPr>
          <a:xfrm>
            <a:off x="4433276" y="3091961"/>
            <a:ext cx="1237273" cy="496277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SATA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BDF85C-E55B-1254-30F1-C7EEBAF7AF0B}"/>
              </a:ext>
            </a:extLst>
          </p:cNvPr>
          <p:cNvSpPr/>
          <p:nvPr/>
        </p:nvSpPr>
        <p:spPr>
          <a:xfrm>
            <a:off x="4433276" y="2595683"/>
            <a:ext cx="1237273" cy="49627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SATA ACHI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FB2326-6362-6258-39E2-2D997F5CD7F0}"/>
              </a:ext>
            </a:extLst>
          </p:cNvPr>
          <p:cNvSpPr/>
          <p:nvPr/>
        </p:nvSpPr>
        <p:spPr>
          <a:xfrm>
            <a:off x="5670549" y="3091961"/>
            <a:ext cx="1237273" cy="496277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M.2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5B131C-5A5D-F529-0FC2-A7105B8511FC}"/>
              </a:ext>
            </a:extLst>
          </p:cNvPr>
          <p:cNvSpPr/>
          <p:nvPr/>
        </p:nvSpPr>
        <p:spPr>
          <a:xfrm>
            <a:off x="5670549" y="2595683"/>
            <a:ext cx="1237273" cy="49627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NVMe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8A3AF0-A83F-BD35-D062-825798B9DB9A}"/>
              </a:ext>
            </a:extLst>
          </p:cNvPr>
          <p:cNvSpPr/>
          <p:nvPr/>
        </p:nvSpPr>
        <p:spPr>
          <a:xfrm>
            <a:off x="6907822" y="2595683"/>
            <a:ext cx="1237273" cy="992555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SD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87D2968-2C07-8CEE-F5BB-9C8CBDE18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613586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E1E44B-A894-6A5A-19C2-19B9100BEE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801495"/>
            <a:ext cx="5943600" cy="325501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3B1070-266E-BF05-89D2-63A0F06C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5665846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2A5D9F-3885-9086-E6BF-418C729C78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2747" y="-685800"/>
            <a:ext cx="3786505" cy="82296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4F7F43-3356-5C2B-3553-359B8BEB6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901497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FF1698-0036-B6BE-6F90-4E95F3BD74FD}"/>
              </a:ext>
            </a:extLst>
          </p:cNvPr>
          <p:cNvSpPr/>
          <p:nvPr/>
        </p:nvSpPr>
        <p:spPr>
          <a:xfrm>
            <a:off x="4910330" y="1438420"/>
            <a:ext cx="1871470" cy="18288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B6516F-6998-D9FF-DD50-BCF03E9BF2DB}"/>
              </a:ext>
            </a:extLst>
          </p:cNvPr>
          <p:cNvSpPr/>
          <p:nvPr/>
        </p:nvSpPr>
        <p:spPr>
          <a:xfrm>
            <a:off x="5090160" y="1603012"/>
            <a:ext cx="658368" cy="6583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FAADE7-FB58-A533-7BED-6FBC49677D73}"/>
              </a:ext>
            </a:extLst>
          </p:cNvPr>
          <p:cNvSpPr/>
          <p:nvPr/>
        </p:nvSpPr>
        <p:spPr>
          <a:xfrm>
            <a:off x="5922264" y="1603012"/>
            <a:ext cx="658368" cy="6583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BC42A7-E118-CBC0-E6C3-C2E92A8C8A61}"/>
              </a:ext>
            </a:extLst>
          </p:cNvPr>
          <p:cNvSpPr/>
          <p:nvPr/>
        </p:nvSpPr>
        <p:spPr>
          <a:xfrm>
            <a:off x="5090160" y="2435116"/>
            <a:ext cx="658368" cy="6583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F4516B-30DC-1E62-D74F-46D2A8F22839}"/>
              </a:ext>
            </a:extLst>
          </p:cNvPr>
          <p:cNvSpPr/>
          <p:nvPr/>
        </p:nvSpPr>
        <p:spPr>
          <a:xfrm>
            <a:off x="5922264" y="2435116"/>
            <a:ext cx="658368" cy="6583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E2B6456-F96C-B97E-2673-54BE8A7D37EE}"/>
              </a:ext>
            </a:extLst>
          </p:cNvPr>
          <p:cNvSpPr/>
          <p:nvPr/>
        </p:nvSpPr>
        <p:spPr>
          <a:xfrm>
            <a:off x="5145025" y="298172"/>
            <a:ext cx="1402080" cy="77216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619FD45-2B50-86AA-4768-3A06303EA665}"/>
              </a:ext>
            </a:extLst>
          </p:cNvPr>
          <p:cNvCxnSpPr>
            <a:cxnSpLocks/>
          </p:cNvCxnSpPr>
          <p:nvPr/>
        </p:nvCxnSpPr>
        <p:spPr>
          <a:xfrm>
            <a:off x="5836920" y="1058910"/>
            <a:ext cx="0" cy="4007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F0F5B783-DCA5-05E0-4768-D42B8F74C54E}"/>
              </a:ext>
            </a:extLst>
          </p:cNvPr>
          <p:cNvSpPr/>
          <p:nvPr/>
        </p:nvSpPr>
        <p:spPr>
          <a:xfrm>
            <a:off x="5035296" y="3657838"/>
            <a:ext cx="1545336" cy="18288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chipset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14B9C9-2262-0BCB-158D-7AD88E09584A}"/>
              </a:ext>
            </a:extLst>
          </p:cNvPr>
          <p:cNvCxnSpPr>
            <a:stCxn id="24" idx="0"/>
          </p:cNvCxnSpPr>
          <p:nvPr/>
        </p:nvCxnSpPr>
        <p:spPr>
          <a:xfrm flipH="1" flipV="1">
            <a:off x="5803392" y="3275584"/>
            <a:ext cx="4572" cy="3822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4462A26-502C-07C0-AE9D-A672F0B97EFD}"/>
              </a:ext>
            </a:extLst>
          </p:cNvPr>
          <p:cNvCxnSpPr>
            <a:cxnSpLocks/>
          </p:cNvCxnSpPr>
          <p:nvPr/>
        </p:nvCxnSpPr>
        <p:spPr>
          <a:xfrm flipH="1">
            <a:off x="6580632" y="4003396"/>
            <a:ext cx="384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33E14BE5-3E6A-FEE2-0777-D15187C5EEC9}"/>
              </a:ext>
            </a:extLst>
          </p:cNvPr>
          <p:cNvSpPr/>
          <p:nvPr/>
        </p:nvSpPr>
        <p:spPr>
          <a:xfrm>
            <a:off x="3450336" y="3672536"/>
            <a:ext cx="1200912" cy="4788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PCI-e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EAD4F30-F8B5-2592-87FE-B574ECD5CC01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4651248" y="3911956"/>
            <a:ext cx="384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8EC1D167-C4EF-72CF-DCE7-2B698407DE46}"/>
              </a:ext>
            </a:extLst>
          </p:cNvPr>
          <p:cNvSpPr/>
          <p:nvPr/>
        </p:nvSpPr>
        <p:spPr>
          <a:xfrm>
            <a:off x="5424202" y="5791901"/>
            <a:ext cx="758380" cy="73650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USB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538F06E-0C0E-8FA2-071C-C5683D5E9B36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5803392" y="5467186"/>
            <a:ext cx="0" cy="324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B61DC76E-4A1F-74F0-6B82-7710736D790F}"/>
              </a:ext>
            </a:extLst>
          </p:cNvPr>
          <p:cNvSpPr/>
          <p:nvPr/>
        </p:nvSpPr>
        <p:spPr>
          <a:xfrm>
            <a:off x="6964680" y="3763976"/>
            <a:ext cx="1200912" cy="4788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Ethernet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EA53A3D-FCA6-2DD7-D9F9-9A70F140357A}"/>
              </a:ext>
            </a:extLst>
          </p:cNvPr>
          <p:cNvSpPr/>
          <p:nvPr/>
        </p:nvSpPr>
        <p:spPr>
          <a:xfrm>
            <a:off x="3450336" y="4988346"/>
            <a:ext cx="1200912" cy="4788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SATA/M.2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661CE09-86FA-9AAD-C2D2-2AA72D7C089B}"/>
              </a:ext>
            </a:extLst>
          </p:cNvPr>
          <p:cNvCxnSpPr>
            <a:cxnSpLocks/>
          </p:cNvCxnSpPr>
          <p:nvPr/>
        </p:nvCxnSpPr>
        <p:spPr>
          <a:xfrm>
            <a:off x="4651248" y="5227766"/>
            <a:ext cx="384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033CA0ED-7FA6-D10D-3728-79B5D42D32D2}"/>
              </a:ext>
            </a:extLst>
          </p:cNvPr>
          <p:cNvSpPr/>
          <p:nvPr/>
        </p:nvSpPr>
        <p:spPr>
          <a:xfrm>
            <a:off x="1865376" y="4988346"/>
            <a:ext cx="1200912" cy="4788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2637385-5D1B-3D5C-0DAB-8F8CF7CC1C21}"/>
              </a:ext>
            </a:extLst>
          </p:cNvPr>
          <p:cNvCxnSpPr>
            <a:stCxn id="46" idx="1"/>
            <a:endCxn id="49" idx="3"/>
          </p:cNvCxnSpPr>
          <p:nvPr/>
        </p:nvCxnSpPr>
        <p:spPr>
          <a:xfrm flipH="1">
            <a:off x="3066288" y="5227766"/>
            <a:ext cx="384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203FD7CA-FCD4-E9F6-DA03-58CBFB3432C1}"/>
              </a:ext>
            </a:extLst>
          </p:cNvPr>
          <p:cNvSpPr/>
          <p:nvPr/>
        </p:nvSpPr>
        <p:spPr>
          <a:xfrm>
            <a:off x="1865376" y="3672536"/>
            <a:ext cx="1200912" cy="4788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GPU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8168683-FFDF-CD20-C99C-2738666A058F}"/>
              </a:ext>
            </a:extLst>
          </p:cNvPr>
          <p:cNvCxnSpPr>
            <a:endCxn id="53" idx="3"/>
          </p:cNvCxnSpPr>
          <p:nvPr/>
        </p:nvCxnSpPr>
        <p:spPr>
          <a:xfrm flipH="1">
            <a:off x="3066288" y="3911956"/>
            <a:ext cx="384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CCC80-8F86-E8D5-A50D-AF12D204F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307135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71F9010-EC64-350B-3679-8553A59438D9}"/>
              </a:ext>
            </a:extLst>
          </p:cNvPr>
          <p:cNvSpPr/>
          <p:nvPr/>
        </p:nvSpPr>
        <p:spPr>
          <a:xfrm>
            <a:off x="2325890" y="2332027"/>
            <a:ext cx="5382072" cy="2184741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9058B87-A504-D5C7-7417-2FE2A1C8A20E}"/>
              </a:ext>
            </a:extLst>
          </p:cNvPr>
          <p:cNvSpPr/>
          <p:nvPr/>
        </p:nvSpPr>
        <p:spPr>
          <a:xfrm>
            <a:off x="2639672" y="2935826"/>
            <a:ext cx="1335224" cy="130478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 cores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F23CCEF-294B-B5E2-1255-3F7E9C15387B}"/>
              </a:ext>
            </a:extLst>
          </p:cNvPr>
          <p:cNvSpPr/>
          <p:nvPr/>
        </p:nvSpPr>
        <p:spPr>
          <a:xfrm>
            <a:off x="4387735" y="2935826"/>
            <a:ext cx="1335224" cy="130478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GPU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9785B5-3443-4164-08C2-26B7B41C224E}"/>
              </a:ext>
            </a:extLst>
          </p:cNvPr>
          <p:cNvSpPr txBox="1"/>
          <p:nvPr/>
        </p:nvSpPr>
        <p:spPr>
          <a:xfrm>
            <a:off x="2532276" y="2415508"/>
            <a:ext cx="948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package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609493-9772-D2DF-EFC5-143A54E4AB09}"/>
              </a:ext>
            </a:extLst>
          </p:cNvPr>
          <p:cNvSpPr/>
          <p:nvPr/>
        </p:nvSpPr>
        <p:spPr>
          <a:xfrm>
            <a:off x="6135798" y="2935826"/>
            <a:ext cx="1282838" cy="130478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chipset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91923F-1FD3-6364-AA49-C6F927B4A1E2}"/>
              </a:ext>
            </a:extLst>
          </p:cNvPr>
          <p:cNvSpPr/>
          <p:nvPr/>
        </p:nvSpPr>
        <p:spPr>
          <a:xfrm>
            <a:off x="8021744" y="2332027"/>
            <a:ext cx="1402080" cy="77216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A01DAF-5A9D-F20C-2611-27BACC0D315A}"/>
              </a:ext>
            </a:extLst>
          </p:cNvPr>
          <p:cNvSpPr/>
          <p:nvPr/>
        </p:nvSpPr>
        <p:spPr>
          <a:xfrm>
            <a:off x="8021744" y="4037928"/>
            <a:ext cx="1200912" cy="4788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29171CE-C678-0DB8-2C45-6CC7FCC6BE41}"/>
              </a:ext>
            </a:extLst>
          </p:cNvPr>
          <p:cNvSpPr/>
          <p:nvPr/>
        </p:nvSpPr>
        <p:spPr>
          <a:xfrm>
            <a:off x="8021744" y="3283168"/>
            <a:ext cx="1200912" cy="4788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WiFi</a:t>
            </a: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575B15F-3875-015F-CCC2-89DE02B24A8E}"/>
              </a:ext>
            </a:extLst>
          </p:cNvPr>
          <p:cNvCxnSpPr>
            <a:stCxn id="6" idx="1"/>
          </p:cNvCxnSpPr>
          <p:nvPr/>
        </p:nvCxnSpPr>
        <p:spPr>
          <a:xfrm flipH="1">
            <a:off x="7707962" y="2718107"/>
            <a:ext cx="3137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C5165BF-BED0-848D-7C9E-C7492F42CB22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7707962" y="3522588"/>
            <a:ext cx="3137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296BA4-7428-4743-6C6F-8013D498B057}"/>
              </a:ext>
            </a:extLst>
          </p:cNvPr>
          <p:cNvCxnSpPr>
            <a:cxnSpLocks/>
            <a:stCxn id="7" idx="1"/>
          </p:cNvCxnSpPr>
          <p:nvPr/>
        </p:nvCxnSpPr>
        <p:spPr>
          <a:xfrm flipH="1">
            <a:off x="7707962" y="4277348"/>
            <a:ext cx="3137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EBEEDF8-67F3-5206-6DEE-0B5533977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47116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FF1698-0036-B6BE-6F90-4E95F3BD74FD}"/>
              </a:ext>
            </a:extLst>
          </p:cNvPr>
          <p:cNvSpPr/>
          <p:nvPr/>
        </p:nvSpPr>
        <p:spPr>
          <a:xfrm>
            <a:off x="4910330" y="1438420"/>
            <a:ext cx="1871470" cy="18288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B6516F-6998-D9FF-DD50-BCF03E9BF2DB}"/>
              </a:ext>
            </a:extLst>
          </p:cNvPr>
          <p:cNvSpPr/>
          <p:nvPr/>
        </p:nvSpPr>
        <p:spPr>
          <a:xfrm>
            <a:off x="5090160" y="1603012"/>
            <a:ext cx="658368" cy="6583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FAADE7-FB58-A533-7BED-6FBC49677D73}"/>
              </a:ext>
            </a:extLst>
          </p:cNvPr>
          <p:cNvSpPr/>
          <p:nvPr/>
        </p:nvSpPr>
        <p:spPr>
          <a:xfrm>
            <a:off x="5922264" y="1603012"/>
            <a:ext cx="658368" cy="6583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BC42A7-E118-CBC0-E6C3-C2E92A8C8A61}"/>
              </a:ext>
            </a:extLst>
          </p:cNvPr>
          <p:cNvSpPr/>
          <p:nvPr/>
        </p:nvSpPr>
        <p:spPr>
          <a:xfrm>
            <a:off x="5090160" y="2435116"/>
            <a:ext cx="658368" cy="6583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F4516B-30DC-1E62-D74F-46D2A8F22839}"/>
              </a:ext>
            </a:extLst>
          </p:cNvPr>
          <p:cNvSpPr/>
          <p:nvPr/>
        </p:nvSpPr>
        <p:spPr>
          <a:xfrm>
            <a:off x="5922264" y="2435116"/>
            <a:ext cx="658368" cy="6583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GPU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E2B6456-F96C-B97E-2673-54BE8A7D37EE}"/>
              </a:ext>
            </a:extLst>
          </p:cNvPr>
          <p:cNvSpPr/>
          <p:nvPr/>
        </p:nvSpPr>
        <p:spPr>
          <a:xfrm>
            <a:off x="5145025" y="298172"/>
            <a:ext cx="1402080" cy="77216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619FD45-2B50-86AA-4768-3A06303EA665}"/>
              </a:ext>
            </a:extLst>
          </p:cNvPr>
          <p:cNvCxnSpPr>
            <a:cxnSpLocks/>
          </p:cNvCxnSpPr>
          <p:nvPr/>
        </p:nvCxnSpPr>
        <p:spPr>
          <a:xfrm>
            <a:off x="5836920" y="1058910"/>
            <a:ext cx="0" cy="4007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F0F5B783-DCA5-05E0-4768-D42B8F74C54E}"/>
              </a:ext>
            </a:extLst>
          </p:cNvPr>
          <p:cNvSpPr/>
          <p:nvPr/>
        </p:nvSpPr>
        <p:spPr>
          <a:xfrm>
            <a:off x="5035296" y="3657838"/>
            <a:ext cx="1545336" cy="18288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chipset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14B9C9-2262-0BCB-158D-7AD88E09584A}"/>
              </a:ext>
            </a:extLst>
          </p:cNvPr>
          <p:cNvCxnSpPr>
            <a:stCxn id="24" idx="0"/>
          </p:cNvCxnSpPr>
          <p:nvPr/>
        </p:nvCxnSpPr>
        <p:spPr>
          <a:xfrm flipH="1" flipV="1">
            <a:off x="5803392" y="3275584"/>
            <a:ext cx="4572" cy="3822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4462A26-502C-07C0-AE9D-A672F0B97EFD}"/>
              </a:ext>
            </a:extLst>
          </p:cNvPr>
          <p:cNvCxnSpPr>
            <a:cxnSpLocks/>
          </p:cNvCxnSpPr>
          <p:nvPr/>
        </p:nvCxnSpPr>
        <p:spPr>
          <a:xfrm flipH="1">
            <a:off x="6580632" y="4003396"/>
            <a:ext cx="384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33E14BE5-3E6A-FEE2-0777-D15187C5EEC9}"/>
              </a:ext>
            </a:extLst>
          </p:cNvPr>
          <p:cNvSpPr/>
          <p:nvPr/>
        </p:nvSpPr>
        <p:spPr>
          <a:xfrm>
            <a:off x="3450336" y="3672536"/>
            <a:ext cx="1200912" cy="4788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PCI-e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EAD4F30-F8B5-2592-87FE-B574ECD5CC01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4651248" y="3911956"/>
            <a:ext cx="384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8EC1D167-C4EF-72CF-DCE7-2B698407DE46}"/>
              </a:ext>
            </a:extLst>
          </p:cNvPr>
          <p:cNvSpPr/>
          <p:nvPr/>
        </p:nvSpPr>
        <p:spPr>
          <a:xfrm>
            <a:off x="5424202" y="5791901"/>
            <a:ext cx="758380" cy="73650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USB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538F06E-0C0E-8FA2-071C-C5683D5E9B36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5803392" y="5467186"/>
            <a:ext cx="0" cy="324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B61DC76E-4A1F-74F0-6B82-7710736D790F}"/>
              </a:ext>
            </a:extLst>
          </p:cNvPr>
          <p:cNvSpPr/>
          <p:nvPr/>
        </p:nvSpPr>
        <p:spPr>
          <a:xfrm>
            <a:off x="6964680" y="3763976"/>
            <a:ext cx="1200912" cy="4788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Ethernet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EA53A3D-FCA6-2DD7-D9F9-9A70F140357A}"/>
              </a:ext>
            </a:extLst>
          </p:cNvPr>
          <p:cNvSpPr/>
          <p:nvPr/>
        </p:nvSpPr>
        <p:spPr>
          <a:xfrm>
            <a:off x="3450336" y="4988346"/>
            <a:ext cx="1200912" cy="4788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SATA/M.2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661CE09-86FA-9AAD-C2D2-2AA72D7C089B}"/>
              </a:ext>
            </a:extLst>
          </p:cNvPr>
          <p:cNvCxnSpPr>
            <a:cxnSpLocks/>
          </p:cNvCxnSpPr>
          <p:nvPr/>
        </p:nvCxnSpPr>
        <p:spPr>
          <a:xfrm>
            <a:off x="4651248" y="5227766"/>
            <a:ext cx="384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033CA0ED-7FA6-D10D-3728-79B5D42D32D2}"/>
              </a:ext>
            </a:extLst>
          </p:cNvPr>
          <p:cNvSpPr/>
          <p:nvPr/>
        </p:nvSpPr>
        <p:spPr>
          <a:xfrm>
            <a:off x="1865376" y="4988346"/>
            <a:ext cx="1200912" cy="4788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2637385-5D1B-3D5C-0DAB-8F8CF7CC1C21}"/>
              </a:ext>
            </a:extLst>
          </p:cNvPr>
          <p:cNvCxnSpPr>
            <a:stCxn id="46" idx="1"/>
            <a:endCxn id="49" idx="3"/>
          </p:cNvCxnSpPr>
          <p:nvPr/>
        </p:nvCxnSpPr>
        <p:spPr>
          <a:xfrm flipH="1">
            <a:off x="3066288" y="5227766"/>
            <a:ext cx="384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9610B98-6788-A1CB-A0F4-01D598586B31}"/>
              </a:ext>
            </a:extLst>
          </p:cNvPr>
          <p:cNvCxnSpPr>
            <a:cxnSpLocks/>
          </p:cNvCxnSpPr>
          <p:nvPr/>
        </p:nvCxnSpPr>
        <p:spPr>
          <a:xfrm flipH="1">
            <a:off x="6580632" y="4988346"/>
            <a:ext cx="384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97A9C819-E100-2B37-42F2-FE865546DC6C}"/>
              </a:ext>
            </a:extLst>
          </p:cNvPr>
          <p:cNvSpPr/>
          <p:nvPr/>
        </p:nvSpPr>
        <p:spPr>
          <a:xfrm>
            <a:off x="6964680" y="4748926"/>
            <a:ext cx="1200912" cy="4788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WiFi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CBB477A-44FB-D8EB-B138-235044E52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05624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E3C2C13-3F25-D454-2BB4-1FE761CF15B0}"/>
              </a:ext>
            </a:extLst>
          </p:cNvPr>
          <p:cNvGrpSpPr/>
          <p:nvPr/>
        </p:nvGrpSpPr>
        <p:grpSpPr>
          <a:xfrm>
            <a:off x="2743200" y="405558"/>
            <a:ext cx="1572768" cy="2666762"/>
            <a:chOff x="2734056" y="762238"/>
            <a:chExt cx="1572768" cy="2666762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EFA5C13-449F-44E4-7A03-6F8627F162FE}"/>
                </a:ext>
              </a:extLst>
            </p:cNvPr>
            <p:cNvSpPr/>
            <p:nvPr/>
          </p:nvSpPr>
          <p:spPr>
            <a:xfrm>
              <a:off x="2734056" y="1856232"/>
              <a:ext cx="1572768" cy="1572768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BBC135C-908A-9989-A7E1-0DF924FA9B5C}"/>
                </a:ext>
              </a:extLst>
            </p:cNvPr>
            <p:cNvSpPr/>
            <p:nvPr/>
          </p:nvSpPr>
          <p:spPr>
            <a:xfrm>
              <a:off x="2819400" y="762238"/>
              <a:ext cx="1402080" cy="772160"/>
            </a:xfrm>
            <a:prstGeom prst="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A6F4F5C-A756-2E82-13DE-F1FB8636A109}"/>
                </a:ext>
              </a:extLst>
            </p:cNvPr>
            <p:cNvCxnSpPr>
              <a:stCxn id="5" idx="2"/>
              <a:endCxn id="2" idx="0"/>
            </p:cNvCxnSpPr>
            <p:nvPr/>
          </p:nvCxnSpPr>
          <p:spPr>
            <a:xfrm>
              <a:off x="3520440" y="1534398"/>
              <a:ext cx="0" cy="32183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350AE9C-EB2E-F2EE-065D-3BC61C4D8F44}"/>
              </a:ext>
            </a:extLst>
          </p:cNvPr>
          <p:cNvGrpSpPr/>
          <p:nvPr/>
        </p:nvGrpSpPr>
        <p:grpSpPr>
          <a:xfrm>
            <a:off x="2895600" y="557958"/>
            <a:ext cx="1572768" cy="2666762"/>
            <a:chOff x="2734056" y="762238"/>
            <a:chExt cx="1572768" cy="266676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F2701F7-FF9C-6327-DB94-AA2E35EACEB1}"/>
                </a:ext>
              </a:extLst>
            </p:cNvPr>
            <p:cNvSpPr/>
            <p:nvPr/>
          </p:nvSpPr>
          <p:spPr>
            <a:xfrm>
              <a:off x="2734056" y="1856232"/>
              <a:ext cx="1572768" cy="1572768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A5C51E8-6391-F89D-BE2F-5CBF7CA60A39}"/>
                </a:ext>
              </a:extLst>
            </p:cNvPr>
            <p:cNvSpPr/>
            <p:nvPr/>
          </p:nvSpPr>
          <p:spPr>
            <a:xfrm>
              <a:off x="2819400" y="762238"/>
              <a:ext cx="1402080" cy="772160"/>
            </a:xfrm>
            <a:prstGeom prst="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CA833AD-8930-4110-19B2-85682836E8FC}"/>
                </a:ext>
              </a:extLst>
            </p:cNvPr>
            <p:cNvCxnSpPr>
              <a:stCxn id="11" idx="2"/>
              <a:endCxn id="10" idx="0"/>
            </p:cNvCxnSpPr>
            <p:nvPr/>
          </p:nvCxnSpPr>
          <p:spPr>
            <a:xfrm>
              <a:off x="3520440" y="1534398"/>
              <a:ext cx="0" cy="32183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8498794-E6CC-C43D-4D9D-39128C041133}"/>
              </a:ext>
            </a:extLst>
          </p:cNvPr>
          <p:cNvGrpSpPr/>
          <p:nvPr/>
        </p:nvGrpSpPr>
        <p:grpSpPr>
          <a:xfrm>
            <a:off x="3048000" y="710358"/>
            <a:ext cx="1572768" cy="2666762"/>
            <a:chOff x="2734056" y="762238"/>
            <a:chExt cx="1572768" cy="266676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C4CB9C7-1F64-5F8A-BB05-42B7F7F0FCA5}"/>
                </a:ext>
              </a:extLst>
            </p:cNvPr>
            <p:cNvSpPr/>
            <p:nvPr/>
          </p:nvSpPr>
          <p:spPr>
            <a:xfrm>
              <a:off x="2734056" y="1856232"/>
              <a:ext cx="1572768" cy="1572768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CPUs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218E355-88DC-DAA5-D094-8872488F5329}"/>
                </a:ext>
              </a:extLst>
            </p:cNvPr>
            <p:cNvSpPr/>
            <p:nvPr/>
          </p:nvSpPr>
          <p:spPr>
            <a:xfrm>
              <a:off x="2819400" y="762238"/>
              <a:ext cx="1402080" cy="772160"/>
            </a:xfrm>
            <a:prstGeom prst="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memory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44C2E6C-0619-608B-4A22-8F018C1C51F3}"/>
                </a:ext>
              </a:extLst>
            </p:cNvPr>
            <p:cNvCxnSpPr>
              <a:stCxn id="15" idx="2"/>
              <a:endCxn id="14" idx="0"/>
            </p:cNvCxnSpPr>
            <p:nvPr/>
          </p:nvCxnSpPr>
          <p:spPr>
            <a:xfrm>
              <a:off x="3520440" y="1534398"/>
              <a:ext cx="0" cy="32183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12D3086F-30F9-1A62-D763-4A29C248A677}"/>
              </a:ext>
            </a:extLst>
          </p:cNvPr>
          <p:cNvSpPr/>
          <p:nvPr/>
        </p:nvSpPr>
        <p:spPr>
          <a:xfrm>
            <a:off x="3148584" y="4852242"/>
            <a:ext cx="1402080" cy="7416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AF0178-D24C-CBF0-B35C-C291F5F2CCD9}"/>
              </a:ext>
            </a:extLst>
          </p:cNvPr>
          <p:cNvSpPr/>
          <p:nvPr/>
        </p:nvSpPr>
        <p:spPr>
          <a:xfrm>
            <a:off x="3300984" y="5004642"/>
            <a:ext cx="1402080" cy="7416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3293AFC-D55A-3513-64D8-3DA5969A4AA0}"/>
              </a:ext>
            </a:extLst>
          </p:cNvPr>
          <p:cNvSpPr/>
          <p:nvPr/>
        </p:nvSpPr>
        <p:spPr>
          <a:xfrm>
            <a:off x="3453384" y="5157042"/>
            <a:ext cx="1402080" cy="7416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5A47D75-352C-54F1-D5B5-B9F309FAC3A9}"/>
              </a:ext>
            </a:extLst>
          </p:cNvPr>
          <p:cNvSpPr/>
          <p:nvPr/>
        </p:nvSpPr>
        <p:spPr>
          <a:xfrm>
            <a:off x="6147862" y="1499552"/>
            <a:ext cx="1572768" cy="157276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GPUs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E9D554-40A8-BC0C-8CC8-1F00D9D2F1E4}"/>
              </a:ext>
            </a:extLst>
          </p:cNvPr>
          <p:cNvSpPr/>
          <p:nvPr/>
        </p:nvSpPr>
        <p:spPr>
          <a:xfrm>
            <a:off x="6300262" y="1651952"/>
            <a:ext cx="1572768" cy="157276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GPUs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BB143EC-5315-0905-43B8-7DDD35D6817E}"/>
              </a:ext>
            </a:extLst>
          </p:cNvPr>
          <p:cNvSpPr/>
          <p:nvPr/>
        </p:nvSpPr>
        <p:spPr>
          <a:xfrm>
            <a:off x="6452662" y="1804352"/>
            <a:ext cx="1572768" cy="157276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GPUs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A91CB6F-C5E8-1B96-E139-6BD5FD7C8A3F}"/>
              </a:ext>
            </a:extLst>
          </p:cNvPr>
          <p:cNvSpPr/>
          <p:nvPr/>
        </p:nvSpPr>
        <p:spPr>
          <a:xfrm>
            <a:off x="3048000" y="3698954"/>
            <a:ext cx="4977430" cy="6502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interconnection network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7269F0-9338-3882-D6AC-7B32647DBA48}"/>
              </a:ext>
            </a:extLst>
          </p:cNvPr>
          <p:cNvCxnSpPr>
            <a:cxnSpLocks/>
            <a:endCxn id="17" idx="0"/>
          </p:cNvCxnSpPr>
          <p:nvPr/>
        </p:nvCxnSpPr>
        <p:spPr>
          <a:xfrm>
            <a:off x="3841981" y="4378008"/>
            <a:ext cx="7643" cy="4742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0D0CC2-C697-6681-3823-F61D79FEF414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7239046" y="3377120"/>
            <a:ext cx="0" cy="3218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20BB3B5-5535-BE15-A1A4-2CF31705F144}"/>
              </a:ext>
            </a:extLst>
          </p:cNvPr>
          <p:cNvCxnSpPr>
            <a:stCxn id="14" idx="2"/>
          </p:cNvCxnSpPr>
          <p:nvPr/>
        </p:nvCxnSpPr>
        <p:spPr>
          <a:xfrm>
            <a:off x="3834384" y="3377120"/>
            <a:ext cx="0" cy="3218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35C1E6F-0B6A-D995-AB0E-F79E3324309E}"/>
              </a:ext>
            </a:extLst>
          </p:cNvPr>
          <p:cNvSpPr/>
          <p:nvPr/>
        </p:nvSpPr>
        <p:spPr>
          <a:xfrm>
            <a:off x="6147862" y="4852242"/>
            <a:ext cx="1402080" cy="741680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network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236CCCD-D089-04FF-2013-10AB9078B6E4}"/>
              </a:ext>
            </a:extLst>
          </p:cNvPr>
          <p:cNvSpPr/>
          <p:nvPr/>
        </p:nvSpPr>
        <p:spPr>
          <a:xfrm>
            <a:off x="6300262" y="5004642"/>
            <a:ext cx="1402080" cy="741680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network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B5752E5-AACE-0227-ACED-0D6601770709}"/>
              </a:ext>
            </a:extLst>
          </p:cNvPr>
          <p:cNvSpPr/>
          <p:nvPr/>
        </p:nvSpPr>
        <p:spPr>
          <a:xfrm>
            <a:off x="6452662" y="5157042"/>
            <a:ext cx="1402080" cy="741680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network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9BFA362-6508-96A6-946D-7B5248229C26}"/>
              </a:ext>
            </a:extLst>
          </p:cNvPr>
          <p:cNvCxnSpPr>
            <a:stCxn id="34" idx="0"/>
          </p:cNvCxnSpPr>
          <p:nvPr/>
        </p:nvCxnSpPr>
        <p:spPr>
          <a:xfrm flipV="1">
            <a:off x="6848902" y="4349194"/>
            <a:ext cx="0" cy="5030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78351-5A8C-F33A-4576-E47933280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8645516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751A03-1545-8F61-AC18-E48F07659898}"/>
              </a:ext>
            </a:extLst>
          </p:cNvPr>
          <p:cNvSpPr/>
          <p:nvPr/>
        </p:nvSpPr>
        <p:spPr>
          <a:xfrm>
            <a:off x="3583210" y="15199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03FD78-086A-12BD-B775-245E7E1FD194}"/>
              </a:ext>
            </a:extLst>
          </p:cNvPr>
          <p:cNvSpPr/>
          <p:nvPr/>
        </p:nvSpPr>
        <p:spPr>
          <a:xfrm>
            <a:off x="2424700" y="4368356"/>
            <a:ext cx="6857081" cy="6149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L2 cache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5BEB60-3512-58B2-3D89-AA746463BF03}"/>
              </a:ext>
            </a:extLst>
          </p:cNvPr>
          <p:cNvSpPr/>
          <p:nvPr/>
        </p:nvSpPr>
        <p:spPr>
          <a:xfrm>
            <a:off x="2424700" y="1876005"/>
            <a:ext cx="1158510" cy="3560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L1 cache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67FC16-4761-7B9F-BF52-307FD5B98D1F}"/>
              </a:ext>
            </a:extLst>
          </p:cNvPr>
          <p:cNvSpPr/>
          <p:nvPr/>
        </p:nvSpPr>
        <p:spPr>
          <a:xfrm>
            <a:off x="2424700" y="1519955"/>
            <a:ext cx="1158510" cy="356050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control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A73F62-F277-9948-DB5F-01DA9F4650C0}"/>
              </a:ext>
            </a:extLst>
          </p:cNvPr>
          <p:cNvSpPr/>
          <p:nvPr/>
        </p:nvSpPr>
        <p:spPr>
          <a:xfrm>
            <a:off x="4299789" y="15199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…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691BC4-4A70-354F-1AC3-F8B4F4C27D1B}"/>
              </a:ext>
            </a:extLst>
          </p:cNvPr>
          <p:cNvSpPr/>
          <p:nvPr/>
        </p:nvSpPr>
        <p:spPr>
          <a:xfrm>
            <a:off x="5016368" y="15199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0E7B0B-5D66-C37F-FF5C-BE95C8F6179C}"/>
              </a:ext>
            </a:extLst>
          </p:cNvPr>
          <p:cNvSpPr/>
          <p:nvPr/>
        </p:nvSpPr>
        <p:spPr>
          <a:xfrm>
            <a:off x="5730752" y="15199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D338FA1-E125-489D-A821-16A71A58492A}"/>
              </a:ext>
            </a:extLst>
          </p:cNvPr>
          <p:cNvSpPr/>
          <p:nvPr/>
        </p:nvSpPr>
        <p:spPr>
          <a:xfrm>
            <a:off x="6417660" y="15199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ABF70F-BFAB-FFDD-FA86-081865B18F1C}"/>
              </a:ext>
            </a:extLst>
          </p:cNvPr>
          <p:cNvSpPr/>
          <p:nvPr/>
        </p:nvSpPr>
        <p:spPr>
          <a:xfrm>
            <a:off x="7134239" y="15199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1AF936D-B424-0300-0844-97C6B1A5175A}"/>
              </a:ext>
            </a:extLst>
          </p:cNvPr>
          <p:cNvSpPr/>
          <p:nvPr/>
        </p:nvSpPr>
        <p:spPr>
          <a:xfrm>
            <a:off x="7850818" y="15199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39B8363-1ECF-3386-607F-3ECFF48EB44D}"/>
              </a:ext>
            </a:extLst>
          </p:cNvPr>
          <p:cNvSpPr/>
          <p:nvPr/>
        </p:nvSpPr>
        <p:spPr>
          <a:xfrm>
            <a:off x="8565202" y="15199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3F74B18-595C-74CA-BD70-E61BA3C01115}"/>
              </a:ext>
            </a:extLst>
          </p:cNvPr>
          <p:cNvSpPr/>
          <p:nvPr/>
        </p:nvSpPr>
        <p:spPr>
          <a:xfrm>
            <a:off x="3583210" y="22320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044B112-6B35-E5E6-3142-5079BC6280F7}"/>
              </a:ext>
            </a:extLst>
          </p:cNvPr>
          <p:cNvSpPr/>
          <p:nvPr/>
        </p:nvSpPr>
        <p:spPr>
          <a:xfrm>
            <a:off x="2424700" y="2588105"/>
            <a:ext cx="1158510" cy="3560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L1 cache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13E6523-B8EA-0FC6-EC4E-0B02B281B639}"/>
              </a:ext>
            </a:extLst>
          </p:cNvPr>
          <p:cNvSpPr/>
          <p:nvPr/>
        </p:nvSpPr>
        <p:spPr>
          <a:xfrm>
            <a:off x="2424700" y="2232055"/>
            <a:ext cx="1158510" cy="356050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control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A86D7CC-B39E-2CA8-34B3-636B019164FB}"/>
              </a:ext>
            </a:extLst>
          </p:cNvPr>
          <p:cNvSpPr/>
          <p:nvPr/>
        </p:nvSpPr>
        <p:spPr>
          <a:xfrm>
            <a:off x="4299789" y="22320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…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D3F66DF-E64D-C616-2CEC-26ECAC5FE6CB}"/>
              </a:ext>
            </a:extLst>
          </p:cNvPr>
          <p:cNvSpPr/>
          <p:nvPr/>
        </p:nvSpPr>
        <p:spPr>
          <a:xfrm>
            <a:off x="5016368" y="22320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4574552-4442-FA2C-3B3A-148C1AE357BF}"/>
              </a:ext>
            </a:extLst>
          </p:cNvPr>
          <p:cNvSpPr/>
          <p:nvPr/>
        </p:nvSpPr>
        <p:spPr>
          <a:xfrm>
            <a:off x="5730752" y="22320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57373D7-FF3C-E5D0-D612-320A7C73B2B0}"/>
              </a:ext>
            </a:extLst>
          </p:cNvPr>
          <p:cNvSpPr/>
          <p:nvPr/>
        </p:nvSpPr>
        <p:spPr>
          <a:xfrm>
            <a:off x="6417660" y="22320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01A12E3-421A-B6F5-F12D-B3AD372796D5}"/>
              </a:ext>
            </a:extLst>
          </p:cNvPr>
          <p:cNvSpPr/>
          <p:nvPr/>
        </p:nvSpPr>
        <p:spPr>
          <a:xfrm>
            <a:off x="7134239" y="22320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40625B1-D9FF-6CC2-78EE-BED46072B8FC}"/>
              </a:ext>
            </a:extLst>
          </p:cNvPr>
          <p:cNvSpPr/>
          <p:nvPr/>
        </p:nvSpPr>
        <p:spPr>
          <a:xfrm>
            <a:off x="7850818" y="22320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F7EF7CF-BF0E-E4D4-0E1E-2AFFD24E0EDC}"/>
              </a:ext>
            </a:extLst>
          </p:cNvPr>
          <p:cNvSpPr/>
          <p:nvPr/>
        </p:nvSpPr>
        <p:spPr>
          <a:xfrm>
            <a:off x="8565202" y="22320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5F8B0BA-2F75-5802-1754-B47F9491ABFE}"/>
              </a:ext>
            </a:extLst>
          </p:cNvPr>
          <p:cNvSpPr/>
          <p:nvPr/>
        </p:nvSpPr>
        <p:spPr>
          <a:xfrm>
            <a:off x="3583210" y="29441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AF29D91-2052-F307-C7AC-DA53F8BA97C3}"/>
              </a:ext>
            </a:extLst>
          </p:cNvPr>
          <p:cNvSpPr/>
          <p:nvPr/>
        </p:nvSpPr>
        <p:spPr>
          <a:xfrm>
            <a:off x="2424700" y="3300205"/>
            <a:ext cx="1158510" cy="3560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L1 cache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E4228FF-913D-56E5-FA2E-AD0E4E2A3F9F}"/>
              </a:ext>
            </a:extLst>
          </p:cNvPr>
          <p:cNvSpPr/>
          <p:nvPr/>
        </p:nvSpPr>
        <p:spPr>
          <a:xfrm>
            <a:off x="2424700" y="2944155"/>
            <a:ext cx="1158510" cy="356050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control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C5A34F9-DA41-7044-AEF4-7FA1F7D532B1}"/>
              </a:ext>
            </a:extLst>
          </p:cNvPr>
          <p:cNvSpPr/>
          <p:nvPr/>
        </p:nvSpPr>
        <p:spPr>
          <a:xfrm>
            <a:off x="4299789" y="29441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…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0C304F2-6068-E16C-ACA6-D3A94ECB8F5C}"/>
              </a:ext>
            </a:extLst>
          </p:cNvPr>
          <p:cNvSpPr/>
          <p:nvPr/>
        </p:nvSpPr>
        <p:spPr>
          <a:xfrm>
            <a:off x="5016368" y="29441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FCE4606-E1DA-5AD1-2FDF-4BB72E2464C0}"/>
              </a:ext>
            </a:extLst>
          </p:cNvPr>
          <p:cNvSpPr/>
          <p:nvPr/>
        </p:nvSpPr>
        <p:spPr>
          <a:xfrm>
            <a:off x="5730752" y="29441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D867983-81A9-5D83-E617-CA4BEAD1070B}"/>
              </a:ext>
            </a:extLst>
          </p:cNvPr>
          <p:cNvSpPr/>
          <p:nvPr/>
        </p:nvSpPr>
        <p:spPr>
          <a:xfrm>
            <a:off x="6417660" y="29441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77F26E5-9DB5-3975-5D18-5847A738B2A2}"/>
              </a:ext>
            </a:extLst>
          </p:cNvPr>
          <p:cNvSpPr/>
          <p:nvPr/>
        </p:nvSpPr>
        <p:spPr>
          <a:xfrm>
            <a:off x="7134239" y="29441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707C383-D71D-D01C-EFB8-68E6F8E193FB}"/>
              </a:ext>
            </a:extLst>
          </p:cNvPr>
          <p:cNvSpPr/>
          <p:nvPr/>
        </p:nvSpPr>
        <p:spPr>
          <a:xfrm>
            <a:off x="7850818" y="29441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2CCE4B2-B8A8-BC46-4863-E334F716159C}"/>
              </a:ext>
            </a:extLst>
          </p:cNvPr>
          <p:cNvSpPr/>
          <p:nvPr/>
        </p:nvSpPr>
        <p:spPr>
          <a:xfrm>
            <a:off x="8565202" y="29441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880C2F5-9219-0883-3662-7B7500EE4ECC}"/>
              </a:ext>
            </a:extLst>
          </p:cNvPr>
          <p:cNvSpPr/>
          <p:nvPr/>
        </p:nvSpPr>
        <p:spPr>
          <a:xfrm>
            <a:off x="3583210" y="36562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16C0F9F-ACC6-3241-FFAB-216D5500722E}"/>
              </a:ext>
            </a:extLst>
          </p:cNvPr>
          <p:cNvSpPr/>
          <p:nvPr/>
        </p:nvSpPr>
        <p:spPr>
          <a:xfrm>
            <a:off x="2424700" y="4012305"/>
            <a:ext cx="1158510" cy="3560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L1 cache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12133E0-EBB5-4D63-A9A5-CE0534BA9039}"/>
              </a:ext>
            </a:extLst>
          </p:cNvPr>
          <p:cNvSpPr/>
          <p:nvPr/>
        </p:nvSpPr>
        <p:spPr>
          <a:xfrm>
            <a:off x="2424700" y="3656255"/>
            <a:ext cx="1158510" cy="356050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control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F6BBC7C-720D-F44A-E517-6CAE45C92CD5}"/>
              </a:ext>
            </a:extLst>
          </p:cNvPr>
          <p:cNvSpPr/>
          <p:nvPr/>
        </p:nvSpPr>
        <p:spPr>
          <a:xfrm>
            <a:off x="4299789" y="36562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…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7EAB62F-2D3C-5F97-A053-741495013322}"/>
              </a:ext>
            </a:extLst>
          </p:cNvPr>
          <p:cNvSpPr/>
          <p:nvPr/>
        </p:nvSpPr>
        <p:spPr>
          <a:xfrm>
            <a:off x="5016368" y="36562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879DFB4-2C8B-C440-AD01-5840AD87447F}"/>
              </a:ext>
            </a:extLst>
          </p:cNvPr>
          <p:cNvSpPr/>
          <p:nvPr/>
        </p:nvSpPr>
        <p:spPr>
          <a:xfrm>
            <a:off x="5730752" y="36562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DA6945A-26AE-9799-D7BD-ACFB560A94FD}"/>
              </a:ext>
            </a:extLst>
          </p:cNvPr>
          <p:cNvSpPr/>
          <p:nvPr/>
        </p:nvSpPr>
        <p:spPr>
          <a:xfrm>
            <a:off x="6417660" y="36562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F3184C0-4BCF-179B-EE19-C305D16A017F}"/>
              </a:ext>
            </a:extLst>
          </p:cNvPr>
          <p:cNvSpPr/>
          <p:nvPr/>
        </p:nvSpPr>
        <p:spPr>
          <a:xfrm>
            <a:off x="7134239" y="36562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965239F-9E9C-514C-47A2-D69A9F51F43A}"/>
              </a:ext>
            </a:extLst>
          </p:cNvPr>
          <p:cNvSpPr/>
          <p:nvPr/>
        </p:nvSpPr>
        <p:spPr>
          <a:xfrm>
            <a:off x="7850818" y="36562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18B55B9-A0AB-BE6B-E8C9-8C0ECC6EDE99}"/>
              </a:ext>
            </a:extLst>
          </p:cNvPr>
          <p:cNvSpPr/>
          <p:nvPr/>
        </p:nvSpPr>
        <p:spPr>
          <a:xfrm>
            <a:off x="8565202" y="3656255"/>
            <a:ext cx="716579" cy="7121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1B06CB1-EEEB-9D5D-441C-2AB51654E354}"/>
              </a:ext>
            </a:extLst>
          </p:cNvPr>
          <p:cNvSpPr/>
          <p:nvPr/>
        </p:nvSpPr>
        <p:spPr>
          <a:xfrm>
            <a:off x="2424700" y="5308378"/>
            <a:ext cx="6857081" cy="614994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global memory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F196211-5C94-F92E-466D-56ED8FAD6571}"/>
              </a:ext>
            </a:extLst>
          </p:cNvPr>
          <p:cNvCxnSpPr>
            <a:cxnSpLocks/>
            <a:stCxn id="3" idx="2"/>
            <a:endCxn id="49" idx="0"/>
          </p:cNvCxnSpPr>
          <p:nvPr/>
        </p:nvCxnSpPr>
        <p:spPr>
          <a:xfrm>
            <a:off x="5853241" y="4983350"/>
            <a:ext cx="0" cy="3250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ABB3102A-13AD-E448-0AC2-BE22716286EE}"/>
              </a:ext>
            </a:extLst>
          </p:cNvPr>
          <p:cNvSpPr txBox="1"/>
          <p:nvPr/>
        </p:nvSpPr>
        <p:spPr>
          <a:xfrm>
            <a:off x="5059048" y="589577"/>
            <a:ext cx="1588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multiprocessor</a:t>
            </a:r>
          </a:p>
        </p:txBody>
      </p:sp>
      <p:sp>
        <p:nvSpPr>
          <p:cNvPr id="59" name="Right Brace 58">
            <a:extLst>
              <a:ext uri="{FF2B5EF4-FFF2-40B4-BE49-F238E27FC236}">
                <a16:creationId xmlns:a16="http://schemas.microsoft.com/office/drawing/2014/main" id="{E1A67433-BB76-9F11-DFC4-1D1C9EE154C8}"/>
              </a:ext>
            </a:extLst>
          </p:cNvPr>
          <p:cNvSpPr/>
          <p:nvPr/>
        </p:nvSpPr>
        <p:spPr>
          <a:xfrm>
            <a:off x="9343620" y="1554338"/>
            <a:ext cx="436970" cy="2814018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ight Brace 59">
            <a:extLst>
              <a:ext uri="{FF2B5EF4-FFF2-40B4-BE49-F238E27FC236}">
                <a16:creationId xmlns:a16="http://schemas.microsoft.com/office/drawing/2014/main" id="{5F16F9E2-0ABF-0D20-E03C-04E528950C45}"/>
              </a:ext>
            </a:extLst>
          </p:cNvPr>
          <p:cNvSpPr/>
          <p:nvPr/>
        </p:nvSpPr>
        <p:spPr>
          <a:xfrm rot="16200000">
            <a:off x="5634755" y="-2167531"/>
            <a:ext cx="436970" cy="685708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7BFD046-F32A-B1E2-77A9-998F8575F2C7}"/>
              </a:ext>
            </a:extLst>
          </p:cNvPr>
          <p:cNvSpPr txBox="1"/>
          <p:nvPr/>
        </p:nvSpPr>
        <p:spPr>
          <a:xfrm>
            <a:off x="9780590" y="2776681"/>
            <a:ext cx="436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5D449D-1EE5-053A-E7A4-052CF260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52560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8ED05C-CF04-0692-B671-BD2D9FA8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3289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Processor performs computation.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Memory holds data and program.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Network communicates with other computers.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488972D-9F24-AD4F-57E7-16F4E8D6D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343748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F0EFEFA-A83C-C665-9071-9F2F7DE45E56}"/>
              </a:ext>
            </a:extLst>
          </p:cNvPr>
          <p:cNvSpPr/>
          <p:nvPr/>
        </p:nvSpPr>
        <p:spPr>
          <a:xfrm>
            <a:off x="6475035" y="1994284"/>
            <a:ext cx="1493317" cy="149331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matrix multiply unit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F8272D-0AAA-DDBB-CF19-0FB6D8E9DFC1}"/>
              </a:ext>
            </a:extLst>
          </p:cNvPr>
          <p:cNvSpPr/>
          <p:nvPr/>
        </p:nvSpPr>
        <p:spPr>
          <a:xfrm>
            <a:off x="6475035" y="3620566"/>
            <a:ext cx="1493317" cy="41935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accumulators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7CB8619-A90F-2D79-0607-B4A4C2159841}"/>
              </a:ext>
            </a:extLst>
          </p:cNvPr>
          <p:cNvSpPr/>
          <p:nvPr/>
        </p:nvSpPr>
        <p:spPr>
          <a:xfrm rot="16200000">
            <a:off x="5320273" y="2531263"/>
            <a:ext cx="1493317" cy="41935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 setup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B58087B-3F48-2148-898E-3CB346D39268}"/>
              </a:ext>
            </a:extLst>
          </p:cNvPr>
          <p:cNvSpPr/>
          <p:nvPr/>
        </p:nvSpPr>
        <p:spPr>
          <a:xfrm>
            <a:off x="4363935" y="1994283"/>
            <a:ext cx="1493317" cy="149331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unified buffer</a:t>
            </a:r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3E95C731-6B22-EBC9-3035-415ECF4D3F74}"/>
              </a:ext>
            </a:extLst>
          </p:cNvPr>
          <p:cNvCxnSpPr>
            <a:cxnSpLocks/>
            <a:stCxn id="45" idx="1"/>
            <a:endCxn id="27" idx="2"/>
          </p:cNvCxnSpPr>
          <p:nvPr/>
        </p:nvCxnSpPr>
        <p:spPr>
          <a:xfrm rot="10800000">
            <a:off x="5110595" y="3487602"/>
            <a:ext cx="1359325" cy="153013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85C61BA-BCC6-87F2-FF4D-53B3C9203D88}"/>
              </a:ext>
            </a:extLst>
          </p:cNvPr>
          <p:cNvCxnSpPr>
            <a:stCxn id="26" idx="2"/>
            <a:endCxn id="12" idx="1"/>
          </p:cNvCxnSpPr>
          <p:nvPr/>
        </p:nvCxnSpPr>
        <p:spPr>
          <a:xfrm>
            <a:off x="6276611" y="2740942"/>
            <a:ext cx="19842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97BEDE97-2024-E2A4-1C21-46312CCE683D}"/>
              </a:ext>
            </a:extLst>
          </p:cNvPr>
          <p:cNvSpPr/>
          <p:nvPr/>
        </p:nvSpPr>
        <p:spPr>
          <a:xfrm>
            <a:off x="6475035" y="1441960"/>
            <a:ext cx="1493317" cy="41935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weights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497944B-7673-6F99-9262-16A1BA54FA54}"/>
              </a:ext>
            </a:extLst>
          </p:cNvPr>
          <p:cNvCxnSpPr>
            <a:stCxn id="37" idx="2"/>
            <a:endCxn id="12" idx="0"/>
          </p:cNvCxnSpPr>
          <p:nvPr/>
        </p:nvCxnSpPr>
        <p:spPr>
          <a:xfrm>
            <a:off x="7221694" y="1861319"/>
            <a:ext cx="0" cy="132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7D0EFAB0-9096-9624-F46C-325D4A3C28C0}"/>
              </a:ext>
            </a:extLst>
          </p:cNvPr>
          <p:cNvSpPr/>
          <p:nvPr/>
        </p:nvSpPr>
        <p:spPr>
          <a:xfrm rot="16200000">
            <a:off x="2353588" y="2541493"/>
            <a:ext cx="2853664" cy="39889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host interface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C209806-5D49-8AED-BB6F-16FD8B8A38C1}"/>
              </a:ext>
            </a:extLst>
          </p:cNvPr>
          <p:cNvSpPr/>
          <p:nvPr/>
        </p:nvSpPr>
        <p:spPr>
          <a:xfrm>
            <a:off x="4713743" y="1314110"/>
            <a:ext cx="1289775" cy="41935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control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A9676AC-9E92-98BC-E987-A610526A8383}"/>
              </a:ext>
            </a:extLst>
          </p:cNvPr>
          <p:cNvCxnSpPr>
            <a:stCxn id="27" idx="1"/>
            <a:endCxn id="40" idx="2"/>
          </p:cNvCxnSpPr>
          <p:nvPr/>
        </p:nvCxnSpPr>
        <p:spPr>
          <a:xfrm flipH="1">
            <a:off x="3979870" y="2740942"/>
            <a:ext cx="384065" cy="1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2288F1AA-14D3-CD9D-D60E-84E088BA9D75}"/>
              </a:ext>
            </a:extLst>
          </p:cNvPr>
          <p:cNvSpPr/>
          <p:nvPr/>
        </p:nvSpPr>
        <p:spPr>
          <a:xfrm>
            <a:off x="6475034" y="4157544"/>
            <a:ext cx="1493317" cy="41935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activation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B122A-B190-C77C-F5EB-FEA3510CA4BD}"/>
              </a:ext>
            </a:extLst>
          </p:cNvPr>
          <p:cNvSpPr/>
          <p:nvPr/>
        </p:nvSpPr>
        <p:spPr>
          <a:xfrm>
            <a:off x="6469919" y="4694519"/>
            <a:ext cx="1493317" cy="64643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normalize/ pool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D96789F-1267-D609-ABEE-6937DD549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352223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9E54484-C7DE-4FEC-A8C5-42B98E3464E5}"/>
              </a:ext>
            </a:extLst>
          </p:cNvPr>
          <p:cNvSpPr/>
          <p:nvPr/>
        </p:nvSpPr>
        <p:spPr>
          <a:xfrm>
            <a:off x="653805" y="3847928"/>
            <a:ext cx="1079259" cy="107925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fast core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B4B7C6-7199-CF4A-734F-FF024540DDA5}"/>
              </a:ext>
            </a:extLst>
          </p:cNvPr>
          <p:cNvSpPr/>
          <p:nvPr/>
        </p:nvSpPr>
        <p:spPr>
          <a:xfrm>
            <a:off x="9870088" y="1940093"/>
            <a:ext cx="758380" cy="6687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USB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F95AD6A-7BAF-89BC-84B1-60792A465CD7}"/>
              </a:ext>
            </a:extLst>
          </p:cNvPr>
          <p:cNvSpPr/>
          <p:nvPr/>
        </p:nvSpPr>
        <p:spPr>
          <a:xfrm>
            <a:off x="6786815" y="1951129"/>
            <a:ext cx="1402080" cy="65024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4E1260-CA19-9DC7-2C3A-D3E2A787F509}"/>
              </a:ext>
            </a:extLst>
          </p:cNvPr>
          <p:cNvSpPr/>
          <p:nvPr/>
        </p:nvSpPr>
        <p:spPr>
          <a:xfrm>
            <a:off x="5105621" y="1818174"/>
            <a:ext cx="1402080" cy="77216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2910F76-90B3-4385-6FF6-270110892FBB}"/>
              </a:ext>
            </a:extLst>
          </p:cNvPr>
          <p:cNvSpPr/>
          <p:nvPr/>
        </p:nvSpPr>
        <p:spPr>
          <a:xfrm>
            <a:off x="3572313" y="3843227"/>
            <a:ext cx="1079259" cy="107925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GPU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61FAAF1-00D2-4545-72A0-2BC7FC371091}"/>
              </a:ext>
            </a:extLst>
          </p:cNvPr>
          <p:cNvSpPr/>
          <p:nvPr/>
        </p:nvSpPr>
        <p:spPr>
          <a:xfrm>
            <a:off x="2113059" y="3843229"/>
            <a:ext cx="1079259" cy="107925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efficient core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636067D-C27F-307F-00AE-861A3F58D92A}"/>
              </a:ext>
            </a:extLst>
          </p:cNvPr>
          <p:cNvSpPr/>
          <p:nvPr/>
        </p:nvSpPr>
        <p:spPr>
          <a:xfrm>
            <a:off x="653805" y="2894011"/>
            <a:ext cx="10344760" cy="6502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network on chip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6E15F72-1F87-D996-183B-7D1E51ACD8BE}"/>
              </a:ext>
            </a:extLst>
          </p:cNvPr>
          <p:cNvCxnSpPr>
            <a:cxnSpLocks/>
            <a:stCxn id="4" idx="0"/>
          </p:cNvCxnSpPr>
          <p:nvPr/>
        </p:nvCxnSpPr>
        <p:spPr>
          <a:xfrm flipV="1">
            <a:off x="1193435" y="3538430"/>
            <a:ext cx="0" cy="3094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AFA3FD-AD78-8B48-2E1C-9042AA95A39C}"/>
              </a:ext>
            </a:extLst>
          </p:cNvPr>
          <p:cNvCxnSpPr>
            <a:cxnSpLocks/>
            <a:stCxn id="19" idx="0"/>
          </p:cNvCxnSpPr>
          <p:nvPr/>
        </p:nvCxnSpPr>
        <p:spPr>
          <a:xfrm flipV="1">
            <a:off x="2652689" y="3533732"/>
            <a:ext cx="0" cy="3094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20841B73-C51B-E276-82E5-4DCFAEAFE07C}"/>
              </a:ext>
            </a:extLst>
          </p:cNvPr>
          <p:cNvSpPr/>
          <p:nvPr/>
        </p:nvSpPr>
        <p:spPr>
          <a:xfrm>
            <a:off x="5031565" y="3843227"/>
            <a:ext cx="1079259" cy="107925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AI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637BF0C-A65D-03FB-EB01-F3901DF73622}"/>
              </a:ext>
            </a:extLst>
          </p:cNvPr>
          <p:cNvCxnSpPr>
            <a:cxnSpLocks/>
            <a:endCxn id="13" idx="2"/>
          </p:cNvCxnSpPr>
          <p:nvPr/>
        </p:nvCxnSpPr>
        <p:spPr>
          <a:xfrm flipV="1">
            <a:off x="5806661" y="2590334"/>
            <a:ext cx="0" cy="2926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76A1EB62-10A1-66C1-4090-0F91FBEBC04A}"/>
              </a:ext>
            </a:extLst>
          </p:cNvPr>
          <p:cNvSpPr/>
          <p:nvPr/>
        </p:nvSpPr>
        <p:spPr>
          <a:xfrm>
            <a:off x="8473471" y="1951128"/>
            <a:ext cx="1079259" cy="650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location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8E046E4-737E-5618-4566-D96E8FD7127D}"/>
              </a:ext>
            </a:extLst>
          </p:cNvPr>
          <p:cNvSpPr/>
          <p:nvPr/>
        </p:nvSpPr>
        <p:spPr>
          <a:xfrm>
            <a:off x="6507701" y="3843226"/>
            <a:ext cx="1079259" cy="107925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video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4BB9C40-0597-BB17-2EA3-413565D826E9}"/>
              </a:ext>
            </a:extLst>
          </p:cNvPr>
          <p:cNvSpPr/>
          <p:nvPr/>
        </p:nvSpPr>
        <p:spPr>
          <a:xfrm>
            <a:off x="7966953" y="3836893"/>
            <a:ext cx="1079259" cy="107925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audio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EC4AE0C-05F3-3191-37FC-355961B0B9D4}"/>
              </a:ext>
            </a:extLst>
          </p:cNvPr>
          <p:cNvSpPr/>
          <p:nvPr/>
        </p:nvSpPr>
        <p:spPr>
          <a:xfrm>
            <a:off x="9443089" y="3836892"/>
            <a:ext cx="1079259" cy="107925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image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13609F1-CBC8-B790-60B6-EAE33CA93D95}"/>
              </a:ext>
            </a:extLst>
          </p:cNvPr>
          <p:cNvCxnSpPr>
            <a:stCxn id="21" idx="2"/>
          </p:cNvCxnSpPr>
          <p:nvPr/>
        </p:nvCxnSpPr>
        <p:spPr>
          <a:xfrm flipH="1">
            <a:off x="9013100" y="2601369"/>
            <a:ext cx="1" cy="2809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3D6FF6C-54C3-5EC8-5E2B-C89D8CE4C3B0}"/>
              </a:ext>
            </a:extLst>
          </p:cNvPr>
          <p:cNvCxnSpPr>
            <a:stCxn id="2" idx="2"/>
          </p:cNvCxnSpPr>
          <p:nvPr/>
        </p:nvCxnSpPr>
        <p:spPr>
          <a:xfrm>
            <a:off x="7487855" y="2601369"/>
            <a:ext cx="0" cy="2926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1F99D37-B0F4-9A16-DFA3-4828B63CDCAF}"/>
              </a:ext>
            </a:extLst>
          </p:cNvPr>
          <p:cNvCxnSpPr>
            <a:stCxn id="6" idx="2"/>
          </p:cNvCxnSpPr>
          <p:nvPr/>
        </p:nvCxnSpPr>
        <p:spPr>
          <a:xfrm>
            <a:off x="10249278" y="2608857"/>
            <a:ext cx="0" cy="2741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1530891-94D4-472D-08A1-11E3681456A7}"/>
              </a:ext>
            </a:extLst>
          </p:cNvPr>
          <p:cNvCxnSpPr>
            <a:cxnSpLocks/>
          </p:cNvCxnSpPr>
          <p:nvPr/>
        </p:nvCxnSpPr>
        <p:spPr>
          <a:xfrm flipV="1">
            <a:off x="4121825" y="3527395"/>
            <a:ext cx="0" cy="3094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6A798D2-C749-7943-8B6D-5419797CA7B9}"/>
              </a:ext>
            </a:extLst>
          </p:cNvPr>
          <p:cNvCxnSpPr>
            <a:cxnSpLocks/>
          </p:cNvCxnSpPr>
          <p:nvPr/>
        </p:nvCxnSpPr>
        <p:spPr>
          <a:xfrm flipV="1">
            <a:off x="5575721" y="3527395"/>
            <a:ext cx="0" cy="3094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622E65B-285F-0C49-7EB7-323918C56772}"/>
              </a:ext>
            </a:extLst>
          </p:cNvPr>
          <p:cNvCxnSpPr>
            <a:cxnSpLocks/>
          </p:cNvCxnSpPr>
          <p:nvPr/>
        </p:nvCxnSpPr>
        <p:spPr>
          <a:xfrm flipV="1">
            <a:off x="9977581" y="3547024"/>
            <a:ext cx="0" cy="3094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BED1661-A301-2DE0-2D8E-572B09C47C3F}"/>
              </a:ext>
            </a:extLst>
          </p:cNvPr>
          <p:cNvCxnSpPr>
            <a:cxnSpLocks/>
          </p:cNvCxnSpPr>
          <p:nvPr/>
        </p:nvCxnSpPr>
        <p:spPr>
          <a:xfrm flipV="1">
            <a:off x="7057049" y="3538431"/>
            <a:ext cx="0" cy="3094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B5B8FB0-5E8B-4D4C-3B45-41D4B74BA357}"/>
              </a:ext>
            </a:extLst>
          </p:cNvPr>
          <p:cNvCxnSpPr>
            <a:cxnSpLocks/>
          </p:cNvCxnSpPr>
          <p:nvPr/>
        </p:nvCxnSpPr>
        <p:spPr>
          <a:xfrm flipV="1">
            <a:off x="8507897" y="3547024"/>
            <a:ext cx="0" cy="3094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EF3EF832-4EB6-19ED-300D-3A04A13BA17D}"/>
              </a:ext>
            </a:extLst>
          </p:cNvPr>
          <p:cNvSpPr/>
          <p:nvPr/>
        </p:nvSpPr>
        <p:spPr>
          <a:xfrm>
            <a:off x="652651" y="1940093"/>
            <a:ext cx="1079259" cy="650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cellular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123BE5F-AB75-7F19-2D2B-47032F763C8F}"/>
              </a:ext>
            </a:extLst>
          </p:cNvPr>
          <p:cNvCxnSpPr>
            <a:cxnSpLocks/>
            <a:stCxn id="60" idx="2"/>
          </p:cNvCxnSpPr>
          <p:nvPr/>
        </p:nvCxnSpPr>
        <p:spPr>
          <a:xfrm>
            <a:off x="1192281" y="2590334"/>
            <a:ext cx="0" cy="2926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D09C6AC6-6E46-A5B9-EBBB-7804B4AF7241}"/>
              </a:ext>
            </a:extLst>
          </p:cNvPr>
          <p:cNvSpPr/>
          <p:nvPr/>
        </p:nvSpPr>
        <p:spPr>
          <a:xfrm>
            <a:off x="2055084" y="1940093"/>
            <a:ext cx="1079259" cy="650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WiFi</a:t>
            </a:r>
            <a:endParaRPr lang="en-US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FF85C7E-D4AB-0F46-1CB1-383515E258AB}"/>
              </a:ext>
            </a:extLst>
          </p:cNvPr>
          <p:cNvCxnSpPr>
            <a:cxnSpLocks/>
            <a:stCxn id="62" idx="2"/>
          </p:cNvCxnSpPr>
          <p:nvPr/>
        </p:nvCxnSpPr>
        <p:spPr>
          <a:xfrm>
            <a:off x="2594714" y="2590334"/>
            <a:ext cx="14541" cy="2741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CE2E043F-F8AC-445A-6F7A-2AD1C798611D}"/>
              </a:ext>
            </a:extLst>
          </p:cNvPr>
          <p:cNvSpPr/>
          <p:nvPr/>
        </p:nvSpPr>
        <p:spPr>
          <a:xfrm>
            <a:off x="3513533" y="1940093"/>
            <a:ext cx="1319128" cy="650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Bluetooth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6E281B3-06BE-E246-4E92-B7E7BC847275}"/>
              </a:ext>
            </a:extLst>
          </p:cNvPr>
          <p:cNvCxnSpPr>
            <a:cxnSpLocks/>
            <a:stCxn id="64" idx="2"/>
          </p:cNvCxnSpPr>
          <p:nvPr/>
        </p:nvCxnSpPr>
        <p:spPr>
          <a:xfrm>
            <a:off x="4173097" y="2590334"/>
            <a:ext cx="0" cy="2926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CD3117-E7E2-4BEC-1C08-8A929A701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001251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9058B87-A504-D5C7-7417-2FE2A1C8A20E}"/>
              </a:ext>
            </a:extLst>
          </p:cNvPr>
          <p:cNvSpPr/>
          <p:nvPr/>
        </p:nvSpPr>
        <p:spPr>
          <a:xfrm>
            <a:off x="2081213" y="1960057"/>
            <a:ext cx="1871470" cy="18288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 cores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F23CCEF-294B-B5E2-1255-3F7E9C15387B}"/>
              </a:ext>
            </a:extLst>
          </p:cNvPr>
          <p:cNvSpPr/>
          <p:nvPr/>
        </p:nvSpPr>
        <p:spPr>
          <a:xfrm>
            <a:off x="4381533" y="1960057"/>
            <a:ext cx="1871470" cy="18288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C58ADF-E52E-4D87-E95C-8B4B97358DBB}"/>
              </a:ext>
            </a:extLst>
          </p:cNvPr>
          <p:cNvSpPr/>
          <p:nvPr/>
        </p:nvSpPr>
        <p:spPr>
          <a:xfrm>
            <a:off x="6681853" y="3130489"/>
            <a:ext cx="811317" cy="65836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video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897980-AC57-B6E1-3CA2-3C75C73A84A4}"/>
              </a:ext>
            </a:extLst>
          </p:cNvPr>
          <p:cNvSpPr/>
          <p:nvPr/>
        </p:nvSpPr>
        <p:spPr>
          <a:xfrm>
            <a:off x="6681853" y="1960057"/>
            <a:ext cx="1871470" cy="65836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display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8CC621F-6940-FA63-D8AD-24B53F0E7154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7617588" y="1546502"/>
            <a:ext cx="0" cy="413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192D557-49FF-49AB-A8C5-5A656CC6D513}"/>
              </a:ext>
            </a:extLst>
          </p:cNvPr>
          <p:cNvSpPr/>
          <p:nvPr/>
        </p:nvSpPr>
        <p:spPr>
          <a:xfrm>
            <a:off x="2081213" y="4202412"/>
            <a:ext cx="6472110" cy="6502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interconnection network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4884378-66AD-8148-FD91-78C49A54C941}"/>
              </a:ext>
            </a:extLst>
          </p:cNvPr>
          <p:cNvCxnSpPr>
            <a:stCxn id="2" idx="2"/>
          </p:cNvCxnSpPr>
          <p:nvPr/>
        </p:nvCxnSpPr>
        <p:spPr>
          <a:xfrm>
            <a:off x="3016948" y="3788857"/>
            <a:ext cx="0" cy="4135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8B1FB46-6DE3-D6B8-72AA-938E4F5960E5}"/>
              </a:ext>
            </a:extLst>
          </p:cNvPr>
          <p:cNvCxnSpPr>
            <a:cxnSpLocks/>
            <a:stCxn id="8" idx="2"/>
            <a:endCxn id="14" idx="0"/>
          </p:cNvCxnSpPr>
          <p:nvPr/>
        </p:nvCxnSpPr>
        <p:spPr>
          <a:xfrm>
            <a:off x="5317268" y="3788857"/>
            <a:ext cx="0" cy="4135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81673C-3659-BAC5-F35F-5E28528B893C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7087511" y="3788857"/>
            <a:ext cx="1" cy="4135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5E0043C6-4319-6BA6-19D4-B763CD5F2A20}"/>
              </a:ext>
            </a:extLst>
          </p:cNvPr>
          <p:cNvSpPr/>
          <p:nvPr/>
        </p:nvSpPr>
        <p:spPr>
          <a:xfrm>
            <a:off x="7742005" y="3130489"/>
            <a:ext cx="811317" cy="65836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audio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056D5A4-1BD8-6057-AE8E-A11FDACD98BD}"/>
              </a:ext>
            </a:extLst>
          </p:cNvPr>
          <p:cNvCxnSpPr>
            <a:cxnSpLocks/>
          </p:cNvCxnSpPr>
          <p:nvPr/>
        </p:nvCxnSpPr>
        <p:spPr>
          <a:xfrm flipH="1">
            <a:off x="8147662" y="3788856"/>
            <a:ext cx="1" cy="4135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0B705C-80D4-37D9-4C29-289567B47774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7617588" y="2618425"/>
            <a:ext cx="0" cy="15839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7E1701-3085-2B72-2233-C4B7B6EEB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0659536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AB4B7C6-7199-CF4A-734F-FF024540DDA5}"/>
              </a:ext>
            </a:extLst>
          </p:cNvPr>
          <p:cNvSpPr/>
          <p:nvPr/>
        </p:nvSpPr>
        <p:spPr>
          <a:xfrm>
            <a:off x="4885337" y="3841871"/>
            <a:ext cx="1056640" cy="10261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I/O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2CCD48C-88DA-65BB-B046-DBA39E94CC62}"/>
              </a:ext>
            </a:extLst>
          </p:cNvPr>
          <p:cNvCxnSpPr>
            <a:cxnSpLocks/>
          </p:cNvCxnSpPr>
          <p:nvPr/>
        </p:nvCxnSpPr>
        <p:spPr>
          <a:xfrm>
            <a:off x="6500778" y="1264787"/>
            <a:ext cx="0" cy="4069080"/>
          </a:xfrm>
          <a:prstGeom prst="line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DA9F464-A9E2-E972-8C47-2E3DC45B77BD}"/>
              </a:ext>
            </a:extLst>
          </p:cNvPr>
          <p:cNvCxnSpPr>
            <a:cxnSpLocks/>
          </p:cNvCxnSpPr>
          <p:nvPr/>
        </p:nvCxnSpPr>
        <p:spPr>
          <a:xfrm>
            <a:off x="5941978" y="2117211"/>
            <a:ext cx="558800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21048A7-0633-960D-58FB-A4DD613ED4A2}"/>
              </a:ext>
            </a:extLst>
          </p:cNvPr>
          <p:cNvCxnSpPr>
            <a:cxnSpLocks/>
            <a:endCxn id="13" idx="1"/>
          </p:cNvCxnSpPr>
          <p:nvPr/>
        </p:nvCxnSpPr>
        <p:spPr>
          <a:xfrm>
            <a:off x="5941977" y="4354951"/>
            <a:ext cx="1117601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3A695D1-4EAB-E239-6321-18A225E9D0B6}"/>
              </a:ext>
            </a:extLst>
          </p:cNvPr>
          <p:cNvCxnSpPr/>
          <p:nvPr/>
        </p:nvCxnSpPr>
        <p:spPr>
          <a:xfrm>
            <a:off x="6500778" y="2889371"/>
            <a:ext cx="558800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6A057904-B7F6-1DA8-5EDA-B74046317097}"/>
              </a:ext>
            </a:extLst>
          </p:cNvPr>
          <p:cNvSpPr/>
          <p:nvPr/>
        </p:nvSpPr>
        <p:spPr>
          <a:xfrm>
            <a:off x="7059578" y="2349741"/>
            <a:ext cx="1079259" cy="107925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C7AB0C3-8069-C0EF-DC9C-5619E850D25F}"/>
              </a:ext>
            </a:extLst>
          </p:cNvPr>
          <p:cNvSpPr/>
          <p:nvPr/>
        </p:nvSpPr>
        <p:spPr>
          <a:xfrm>
            <a:off x="4539897" y="1731131"/>
            <a:ext cx="1402080" cy="77216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SRAM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A33111F-2EC0-DFBD-87E1-4EC2D22E545E}"/>
              </a:ext>
            </a:extLst>
          </p:cNvPr>
          <p:cNvCxnSpPr>
            <a:cxnSpLocks/>
          </p:cNvCxnSpPr>
          <p:nvPr/>
        </p:nvCxnSpPr>
        <p:spPr>
          <a:xfrm>
            <a:off x="5941978" y="3069711"/>
            <a:ext cx="558800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146CF6F6-F229-26B9-1883-B5BCC5A73C8E}"/>
              </a:ext>
            </a:extLst>
          </p:cNvPr>
          <p:cNvSpPr/>
          <p:nvPr/>
        </p:nvSpPr>
        <p:spPr>
          <a:xfrm>
            <a:off x="4539897" y="2683631"/>
            <a:ext cx="1402080" cy="77216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flash/MRAM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6513EA0-BE10-DCC0-39A7-B647E4917294}"/>
              </a:ext>
            </a:extLst>
          </p:cNvPr>
          <p:cNvSpPr/>
          <p:nvPr/>
        </p:nvSpPr>
        <p:spPr>
          <a:xfrm>
            <a:off x="7059578" y="4029830"/>
            <a:ext cx="1079260" cy="650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1DCEF9-996C-8320-A030-A23215357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82279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DB117-2ED7-0F75-E6C1-59E1A0404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220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Von Neumann model:</a:t>
            </a:r>
          </a:p>
          <a:p>
            <a:r>
              <a:rPr lang="en-US" dirty="0"/>
              <a:t>Unified data and program memory.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Harvard model:</a:t>
            </a:r>
          </a:p>
          <a:p>
            <a:r>
              <a:rPr lang="en-US" dirty="0"/>
              <a:t>Separate data and program memories.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8983D2F-A4FD-E2FA-D180-46A8EBB2B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366652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938E6-F2FB-2718-2CF5-82434DC90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441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CPU may include multiple cores.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Heterogeneous architectures combine several types of execution:</a:t>
            </a:r>
          </a:p>
          <a:p>
            <a:r>
              <a:rPr lang="en-US" dirty="0"/>
              <a:t>CPU.</a:t>
            </a:r>
          </a:p>
          <a:p>
            <a:r>
              <a:rPr lang="en-US" dirty="0"/>
              <a:t>GPU.</a:t>
            </a:r>
          </a:p>
          <a:p>
            <a:r>
              <a:rPr lang="en-US" dirty="0"/>
              <a:t>Tensor processing unit.</a:t>
            </a:r>
          </a:p>
          <a:p>
            <a:r>
              <a:rPr lang="en-US" dirty="0"/>
              <a:t>Accelerator.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E90985F-C41B-9415-D60C-82035D1E6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43785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6CC8A-3640-E703-DF89-A16DAD5AA3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47927" y="993910"/>
            <a:ext cx="5181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Possible design requirements:</a:t>
            </a:r>
          </a:p>
          <a:p>
            <a:r>
              <a:rPr lang="en-US" dirty="0"/>
              <a:t>Performance:</a:t>
            </a:r>
          </a:p>
          <a:p>
            <a:pPr lvl="1"/>
            <a:r>
              <a:rPr lang="en-US" dirty="0"/>
              <a:t>Instructions per cycle.</a:t>
            </a:r>
          </a:p>
          <a:p>
            <a:pPr lvl="1"/>
            <a:r>
              <a:rPr lang="en-US" dirty="0"/>
              <a:t>Real-time.</a:t>
            </a:r>
          </a:p>
          <a:p>
            <a:r>
              <a:rPr lang="en-US" dirty="0"/>
              <a:t>Memory capacity, access time.</a:t>
            </a:r>
          </a:p>
          <a:p>
            <a:r>
              <a:rPr lang="en-US" dirty="0"/>
              <a:t>Storage capacity, access time, data retention time, endurance.</a:t>
            </a:r>
          </a:p>
          <a:p>
            <a:r>
              <a:rPr lang="en-US" dirty="0"/>
              <a:t>Power/energy consumption.</a:t>
            </a:r>
          </a:p>
          <a:p>
            <a:r>
              <a:rPr lang="en-US" dirty="0"/>
              <a:t>Heat dissipation.</a:t>
            </a:r>
          </a:p>
          <a:p>
            <a:r>
              <a:rPr lang="en-US" dirty="0"/>
              <a:t>Cost.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EA20C2A-02A9-1B15-CB87-50AC7FA3A2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927" y="993909"/>
            <a:ext cx="5181600" cy="498373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PPA: power, performance, area.</a:t>
            </a:r>
          </a:p>
          <a:p>
            <a:endParaRPr lang="en-US" dirty="0"/>
          </a:p>
          <a:p>
            <a:r>
              <a:rPr lang="en-US" dirty="0"/>
              <a:t>SWAP: size, weight, and power.</a:t>
            </a:r>
          </a:p>
          <a:p>
            <a:endParaRPr lang="en-US" dirty="0"/>
          </a:p>
          <a:p>
            <a:r>
              <a:rPr lang="en-US" dirty="0"/>
              <a:t>Reliability.</a:t>
            </a:r>
          </a:p>
          <a:p>
            <a:endParaRPr lang="en-US" dirty="0"/>
          </a:p>
          <a:p>
            <a:r>
              <a:rPr lang="en-US" dirty="0"/>
              <a:t>Security.</a:t>
            </a:r>
          </a:p>
          <a:p>
            <a:endParaRPr lang="en-US" dirty="0"/>
          </a:p>
          <a:p>
            <a:r>
              <a:rPr lang="en-US" dirty="0"/>
              <a:t>Sustainability.</a:t>
            </a:r>
          </a:p>
          <a:p>
            <a:endParaRPr lang="en-US" dirty="0"/>
          </a:p>
          <a:p>
            <a:r>
              <a:rPr lang="en-US" dirty="0"/>
              <a:t>Software support.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23E8776-6084-652E-E2C3-464701990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355287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09FB6A9-F9F4-993E-3681-BB4F6507EEF6}"/>
              </a:ext>
            </a:extLst>
          </p:cNvPr>
          <p:cNvSpPr/>
          <p:nvPr/>
        </p:nvSpPr>
        <p:spPr>
          <a:xfrm>
            <a:off x="5003578" y="1329456"/>
            <a:ext cx="2184849" cy="4993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5A29A97-BD8C-AEF6-BB16-21D2CF235C51}"/>
              </a:ext>
            </a:extLst>
          </p:cNvPr>
          <p:cNvCxnSpPr>
            <a:cxnSpLocks/>
            <a:stCxn id="15" idx="4"/>
            <a:endCxn id="5" idx="0"/>
          </p:cNvCxnSpPr>
          <p:nvPr/>
        </p:nvCxnSpPr>
        <p:spPr>
          <a:xfrm>
            <a:off x="6096000" y="1058036"/>
            <a:ext cx="3" cy="2714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62B1E7E-57D5-3F69-B042-CCFE239F6B20}"/>
              </a:ext>
            </a:extLst>
          </p:cNvPr>
          <p:cNvCxnSpPr>
            <a:cxnSpLocks/>
            <a:stCxn id="32" idx="2"/>
            <a:endCxn id="40" idx="0"/>
          </p:cNvCxnSpPr>
          <p:nvPr/>
        </p:nvCxnSpPr>
        <p:spPr>
          <a:xfrm>
            <a:off x="6095996" y="2440424"/>
            <a:ext cx="11" cy="2697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ABF0328-448A-F3AE-86EA-686635F95901}"/>
              </a:ext>
            </a:extLst>
          </p:cNvPr>
          <p:cNvCxnSpPr>
            <a:cxnSpLocks/>
            <a:stCxn id="43" idx="2"/>
            <a:endCxn id="16" idx="0"/>
          </p:cNvCxnSpPr>
          <p:nvPr/>
        </p:nvCxnSpPr>
        <p:spPr>
          <a:xfrm flipH="1">
            <a:off x="6095984" y="5201830"/>
            <a:ext cx="1" cy="2697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2F16F848-E7F9-9FAB-9400-810B8DE5F568}"/>
              </a:ext>
            </a:extLst>
          </p:cNvPr>
          <p:cNvSpPr/>
          <p:nvPr/>
        </p:nvSpPr>
        <p:spPr>
          <a:xfrm>
            <a:off x="5003575" y="475410"/>
            <a:ext cx="2184849" cy="58262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specification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A531078-D131-F359-4235-AD5AAF1B81EC}"/>
              </a:ext>
            </a:extLst>
          </p:cNvPr>
          <p:cNvSpPr/>
          <p:nvPr/>
        </p:nvSpPr>
        <p:spPr>
          <a:xfrm>
            <a:off x="4853855" y="5471564"/>
            <a:ext cx="2484257" cy="58262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implementation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CF7C78D-2C04-5C8A-00A6-4FD51DCF8825}"/>
              </a:ext>
            </a:extLst>
          </p:cNvPr>
          <p:cNvCxnSpPr>
            <a:cxnSpLocks/>
            <a:stCxn id="41" idx="2"/>
            <a:endCxn id="42" idx="0"/>
          </p:cNvCxnSpPr>
          <p:nvPr/>
        </p:nvCxnSpPr>
        <p:spPr>
          <a:xfrm flipH="1">
            <a:off x="6095992" y="3821127"/>
            <a:ext cx="8" cy="2697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EF3A1F7-9B44-0CC7-FDE5-CDFEAB7C06E1}"/>
              </a:ext>
            </a:extLst>
          </p:cNvPr>
          <p:cNvCxnSpPr>
            <a:cxnSpLocks/>
          </p:cNvCxnSpPr>
          <p:nvPr/>
        </p:nvCxnSpPr>
        <p:spPr>
          <a:xfrm flipH="1" flipV="1">
            <a:off x="4418231" y="4620886"/>
            <a:ext cx="58532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AD3F39F-2DB4-C524-E1D1-502AF59A8401}"/>
              </a:ext>
            </a:extLst>
          </p:cNvPr>
          <p:cNvCxnSpPr>
            <a:cxnSpLocks/>
          </p:cNvCxnSpPr>
          <p:nvPr/>
        </p:nvCxnSpPr>
        <p:spPr>
          <a:xfrm>
            <a:off x="4418230" y="3199389"/>
            <a:ext cx="58532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339623F-337C-5B95-85BE-072511C7AA69}"/>
              </a:ext>
            </a:extLst>
          </p:cNvPr>
          <p:cNvSpPr txBox="1"/>
          <p:nvPr/>
        </p:nvSpPr>
        <p:spPr>
          <a:xfrm>
            <a:off x="3228947" y="2959831"/>
            <a:ext cx="987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redesign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B1EB6BF-0DB5-22CB-F357-D75A6D9A6AF3}"/>
              </a:ext>
            </a:extLst>
          </p:cNvPr>
          <p:cNvSpPr/>
          <p:nvPr/>
        </p:nvSpPr>
        <p:spPr>
          <a:xfrm>
            <a:off x="5003575" y="1818686"/>
            <a:ext cx="2184841" cy="62173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validation and verification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5DBE7CC-1AE0-D198-9E7C-078AFDF72DAB}"/>
              </a:ext>
            </a:extLst>
          </p:cNvPr>
          <p:cNvSpPr/>
          <p:nvPr/>
        </p:nvSpPr>
        <p:spPr>
          <a:xfrm>
            <a:off x="5003582" y="2710159"/>
            <a:ext cx="2184849" cy="4993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module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FCB6CBF-70F2-0BD1-1384-834CDCBB69B3}"/>
              </a:ext>
            </a:extLst>
          </p:cNvPr>
          <p:cNvSpPr/>
          <p:nvPr/>
        </p:nvSpPr>
        <p:spPr>
          <a:xfrm>
            <a:off x="5003579" y="3199389"/>
            <a:ext cx="2184841" cy="62173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validation and verification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C75300B-8AEE-2756-DD9B-D0ABE0E5DEC0}"/>
              </a:ext>
            </a:extLst>
          </p:cNvPr>
          <p:cNvSpPr/>
          <p:nvPr/>
        </p:nvSpPr>
        <p:spPr>
          <a:xfrm>
            <a:off x="5003567" y="4090862"/>
            <a:ext cx="2184849" cy="4993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integration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E8C70F4-FEB4-94D9-4314-83DEE3809CA9}"/>
              </a:ext>
            </a:extLst>
          </p:cNvPr>
          <p:cNvSpPr/>
          <p:nvPr/>
        </p:nvSpPr>
        <p:spPr>
          <a:xfrm>
            <a:off x="5003564" y="4580092"/>
            <a:ext cx="2184841" cy="62173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validation and verification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136F54DE-74DC-0546-742F-0BA7EAC15DA1}"/>
              </a:ext>
            </a:extLst>
          </p:cNvPr>
          <p:cNvCxnSpPr>
            <a:cxnSpLocks/>
          </p:cNvCxnSpPr>
          <p:nvPr/>
        </p:nvCxnSpPr>
        <p:spPr>
          <a:xfrm>
            <a:off x="4418229" y="1818686"/>
            <a:ext cx="58532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FB4D77C-9EA2-2864-DC36-53F41B0CD15C}"/>
              </a:ext>
            </a:extLst>
          </p:cNvPr>
          <p:cNvCxnSpPr/>
          <p:nvPr/>
        </p:nvCxnSpPr>
        <p:spPr>
          <a:xfrm>
            <a:off x="4418230" y="1818686"/>
            <a:ext cx="0" cy="2802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A13019-3F87-9F5E-5A21-AF2A93D8F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858360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BCE367D-15D6-85A2-2E50-665FADDE3C8A}"/>
              </a:ext>
            </a:extLst>
          </p:cNvPr>
          <p:cNvSpPr/>
          <p:nvPr/>
        </p:nvSpPr>
        <p:spPr>
          <a:xfrm>
            <a:off x="4728445" y="2688918"/>
            <a:ext cx="2184849" cy="4993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logic synthesis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244737-1590-8E57-3997-E7622C8A6483}"/>
              </a:ext>
            </a:extLst>
          </p:cNvPr>
          <p:cNvSpPr/>
          <p:nvPr/>
        </p:nvSpPr>
        <p:spPr>
          <a:xfrm>
            <a:off x="4728445" y="3553417"/>
            <a:ext cx="2184849" cy="4993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physical design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4D6EE9B-70F1-5673-F799-AE8E6403EA7C}"/>
              </a:ext>
            </a:extLst>
          </p:cNvPr>
          <p:cNvCxnSpPr>
            <a:cxnSpLocks/>
            <a:stCxn id="5" idx="4"/>
          </p:cNvCxnSpPr>
          <p:nvPr/>
        </p:nvCxnSpPr>
        <p:spPr>
          <a:xfrm>
            <a:off x="5820870" y="2370631"/>
            <a:ext cx="3" cy="2714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AC569F37-FF74-7B64-8926-B61837420F5A}"/>
              </a:ext>
            </a:extLst>
          </p:cNvPr>
          <p:cNvSpPr/>
          <p:nvPr/>
        </p:nvSpPr>
        <p:spPr>
          <a:xfrm>
            <a:off x="4728445" y="1788005"/>
            <a:ext cx="2184849" cy="58262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HDL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3495161-C9BA-C1C4-3BA9-CA0665E0CB3D}"/>
              </a:ext>
            </a:extLst>
          </p:cNvPr>
          <p:cNvCxnSpPr>
            <a:cxnSpLocks/>
          </p:cNvCxnSpPr>
          <p:nvPr/>
        </p:nvCxnSpPr>
        <p:spPr>
          <a:xfrm>
            <a:off x="5820866" y="3220632"/>
            <a:ext cx="3" cy="2714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C102946-C88D-888C-53FD-546F6DE7719C}"/>
              </a:ext>
            </a:extLst>
          </p:cNvPr>
          <p:cNvCxnSpPr>
            <a:cxnSpLocks/>
            <a:endCxn id="8" idx="0"/>
          </p:cNvCxnSpPr>
          <p:nvPr/>
        </p:nvCxnSpPr>
        <p:spPr>
          <a:xfrm>
            <a:off x="5820866" y="4052762"/>
            <a:ext cx="0" cy="3651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95F0F806-AE87-E6B3-6A72-B6C742E8C0F4}"/>
              </a:ext>
            </a:extLst>
          </p:cNvPr>
          <p:cNvSpPr/>
          <p:nvPr/>
        </p:nvSpPr>
        <p:spPr>
          <a:xfrm>
            <a:off x="4578737" y="4417916"/>
            <a:ext cx="2484257" cy="58262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implementation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2B0B2CE-9E70-951C-1D6C-2155F25F8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09910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3A18EEE-898E-6AFF-13C9-E6BBEF2C66E9}"/>
              </a:ext>
            </a:extLst>
          </p:cNvPr>
          <p:cNvCxnSpPr/>
          <p:nvPr/>
        </p:nvCxnSpPr>
        <p:spPr>
          <a:xfrm>
            <a:off x="3459518" y="2198795"/>
            <a:ext cx="2759384" cy="313161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738BF1D-C830-BF4D-204B-23DE9955C699}"/>
              </a:ext>
            </a:extLst>
          </p:cNvPr>
          <p:cNvCxnSpPr>
            <a:cxnSpLocks/>
          </p:cNvCxnSpPr>
          <p:nvPr/>
        </p:nvCxnSpPr>
        <p:spPr>
          <a:xfrm flipV="1">
            <a:off x="6218902" y="2198795"/>
            <a:ext cx="2613727" cy="313161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E62BCF2-FB7A-2894-071E-5BFF319EBD59}"/>
              </a:ext>
            </a:extLst>
          </p:cNvPr>
          <p:cNvSpPr txBox="1"/>
          <p:nvPr/>
        </p:nvSpPr>
        <p:spPr>
          <a:xfrm>
            <a:off x="2704697" y="2326032"/>
            <a:ext cx="833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system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51B71B-D134-FBE7-6626-1F65D2F903DC}"/>
              </a:ext>
            </a:extLst>
          </p:cNvPr>
          <p:cNvSpPr txBox="1"/>
          <p:nvPr/>
        </p:nvSpPr>
        <p:spPr>
          <a:xfrm>
            <a:off x="2615697" y="1670526"/>
            <a:ext cx="1687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implementation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CA92CD-45E5-4439-A972-4F3A1BB2FB45}"/>
              </a:ext>
            </a:extLst>
          </p:cNvPr>
          <p:cNvSpPr txBox="1"/>
          <p:nvPr/>
        </p:nvSpPr>
        <p:spPr>
          <a:xfrm>
            <a:off x="7784536" y="1670526"/>
            <a:ext cx="203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integration and test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977C34-32C5-9D78-EB45-1538ADFA8AE0}"/>
              </a:ext>
            </a:extLst>
          </p:cNvPr>
          <p:cNvSpPr txBox="1"/>
          <p:nvPr/>
        </p:nvSpPr>
        <p:spPr>
          <a:xfrm>
            <a:off x="3423152" y="3555892"/>
            <a:ext cx="1166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subsystem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D35DF1-00C4-56E7-68E0-A22C8BF422FF}"/>
              </a:ext>
            </a:extLst>
          </p:cNvPr>
          <p:cNvSpPr txBox="1"/>
          <p:nvPr/>
        </p:nvSpPr>
        <p:spPr>
          <a:xfrm>
            <a:off x="4625543" y="463984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module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3CEC7A8-AB98-BAD2-3497-75C422D94752}"/>
              </a:ext>
            </a:extLst>
          </p:cNvPr>
          <p:cNvCxnSpPr/>
          <p:nvPr/>
        </p:nvCxnSpPr>
        <p:spPr>
          <a:xfrm flipH="1">
            <a:off x="3807475" y="2520035"/>
            <a:ext cx="4661013" cy="0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C293483-E3CB-114C-959D-34FA2B2BDC6C}"/>
              </a:ext>
            </a:extLst>
          </p:cNvPr>
          <p:cNvSpPr txBox="1"/>
          <p:nvPr/>
        </p:nvSpPr>
        <p:spPr>
          <a:xfrm>
            <a:off x="7778544" y="3555892"/>
            <a:ext cx="1166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subsystem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8F8531-827F-2875-815C-A2967346E921}"/>
              </a:ext>
            </a:extLst>
          </p:cNvPr>
          <p:cNvSpPr txBox="1"/>
          <p:nvPr/>
        </p:nvSpPr>
        <p:spPr>
          <a:xfrm>
            <a:off x="6870339" y="463984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module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4CD029-B618-71CD-6C16-8479A571EE25}"/>
              </a:ext>
            </a:extLst>
          </p:cNvPr>
          <p:cNvSpPr txBox="1"/>
          <p:nvPr/>
        </p:nvSpPr>
        <p:spPr>
          <a:xfrm>
            <a:off x="8831920" y="2323346"/>
            <a:ext cx="833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system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951AF96-AD54-1853-3E63-8132BED0D536}"/>
              </a:ext>
            </a:extLst>
          </p:cNvPr>
          <p:cNvCxnSpPr>
            <a:cxnSpLocks/>
          </p:cNvCxnSpPr>
          <p:nvPr/>
        </p:nvCxnSpPr>
        <p:spPr>
          <a:xfrm flipH="1">
            <a:off x="4839210" y="3704170"/>
            <a:ext cx="2686555" cy="0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0D23724-8205-0898-6813-0CFB442E76A5}"/>
              </a:ext>
            </a:extLst>
          </p:cNvPr>
          <p:cNvCxnSpPr>
            <a:cxnSpLocks/>
          </p:cNvCxnSpPr>
          <p:nvPr/>
        </p:nvCxnSpPr>
        <p:spPr>
          <a:xfrm flipH="1">
            <a:off x="5741472" y="4824507"/>
            <a:ext cx="909005" cy="0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13BD375-0565-503F-F648-28DB30AFB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661800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C07BA-B86F-E238-489A-43DBD91605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8735"/>
            <a:ext cx="10515600" cy="47843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Standards provide component interoperability with flexibility for features.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Standards document:</a:t>
            </a:r>
          </a:p>
          <a:p>
            <a:r>
              <a:rPr lang="en-US" dirty="0"/>
              <a:t>Title.</a:t>
            </a:r>
          </a:p>
          <a:p>
            <a:r>
              <a:rPr lang="en-US" dirty="0"/>
              <a:t>Revision history.</a:t>
            </a:r>
          </a:p>
          <a:p>
            <a:r>
              <a:rPr lang="en-US" dirty="0"/>
              <a:t>Glossary.</a:t>
            </a:r>
          </a:p>
          <a:p>
            <a:r>
              <a:rPr lang="en-US" dirty="0"/>
              <a:t>Scope and intent.</a:t>
            </a:r>
          </a:p>
          <a:p>
            <a:r>
              <a:rPr lang="en-US" dirty="0"/>
              <a:t>Overview.</a:t>
            </a:r>
          </a:p>
          <a:p>
            <a:r>
              <a:rPr lang="en-US" dirty="0"/>
              <a:t>Detailed description.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54C810-C0E7-32D5-800A-3BB4C0383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218645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5724</TotalTime>
  <Words>475</Words>
  <Application>Microsoft Office PowerPoint</Application>
  <PresentationFormat>Widescreen</PresentationFormat>
  <Paragraphs>235</Paragraphs>
  <Slides>23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73</cp:revision>
  <dcterms:created xsi:type="dcterms:W3CDTF">2023-12-07T14:21:28Z</dcterms:created>
  <dcterms:modified xsi:type="dcterms:W3CDTF">2026-03-25T15:25:05Z</dcterms:modified>
</cp:coreProperties>
</file>