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15" r:id="rId2"/>
    <p:sldId id="316" r:id="rId3"/>
    <p:sldId id="264" r:id="rId4"/>
    <p:sldId id="258" r:id="rId5"/>
    <p:sldId id="280" r:id="rId6"/>
    <p:sldId id="259" r:id="rId7"/>
    <p:sldId id="282" r:id="rId8"/>
    <p:sldId id="267" r:id="rId9"/>
    <p:sldId id="284" r:id="rId10"/>
    <p:sldId id="261" r:id="rId11"/>
    <p:sldId id="283" r:id="rId12"/>
    <p:sldId id="268" r:id="rId13"/>
    <p:sldId id="287" r:id="rId14"/>
    <p:sldId id="269" r:id="rId15"/>
    <p:sldId id="288" r:id="rId16"/>
    <p:sldId id="262" r:id="rId17"/>
    <p:sldId id="290" r:id="rId18"/>
    <p:sldId id="296" r:id="rId19"/>
    <p:sldId id="301" r:id="rId20"/>
    <p:sldId id="271" r:id="rId21"/>
    <p:sldId id="297" r:id="rId22"/>
    <p:sldId id="300" r:id="rId23"/>
    <p:sldId id="299" r:id="rId24"/>
    <p:sldId id="298" r:id="rId25"/>
    <p:sldId id="276" r:id="rId26"/>
    <p:sldId id="274" r:id="rId27"/>
    <p:sldId id="272" r:id="rId28"/>
    <p:sldId id="277" r:id="rId29"/>
    <p:sldId id="278" r:id="rId30"/>
    <p:sldId id="275" r:id="rId31"/>
    <p:sldId id="273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7426" autoAdjust="0"/>
  </p:normalViewPr>
  <p:slideViewPr>
    <p:cSldViewPr snapToGrid="0">
      <p:cViewPr varScale="1">
        <p:scale>
          <a:sx n="62" d="100"/>
          <a:sy n="62" d="100"/>
        </p:scale>
        <p:origin x="543" y="261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.xml"/><Relationship Id="rId2" Type="http://schemas.openxmlformats.org/officeDocument/2006/relationships/slide" Target="slides/slide6.xml"/><Relationship Id="rId1" Type="http://schemas.openxmlformats.org/officeDocument/2006/relationships/slide" Target="slides/slide4.xml"/><Relationship Id="rId6" Type="http://schemas.openxmlformats.org/officeDocument/2006/relationships/slide" Target="slides/slide14.xml"/><Relationship Id="rId5" Type="http://schemas.openxmlformats.org/officeDocument/2006/relationships/slide" Target="slides/slide12.xml"/><Relationship Id="rId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C9827-0B3D-4A6E-A89F-4F99397B3EDB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453FF-C5A0-4557-B593-049E0F517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66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Integer register</a:t>
            </a:r>
            <a:r>
              <a:rPr lang="en-US" baseline="0" dirty="0"/>
              <a:t> operation R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460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Integer immediate</a:t>
            </a:r>
            <a:r>
              <a:rPr lang="en-US" baseline="0" dirty="0"/>
              <a:t> operation I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6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Jump J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58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Conditional branch B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40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Load I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52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Store S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233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Load I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4453FF-C5A0-4557-B593-049E0F517D3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96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D17C0-D86B-780B-2F85-A580113F4C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B76BE9-11FF-F302-E565-BDA3C5FAD3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60D34-E16C-C04F-5507-8AAEDC6E5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DB66-2362-44DC-B284-901381EFAE2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A7599-DA8F-AA73-77F1-9183F0153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A315A-C5F8-1BE8-E64D-533EEAEF1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697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CE3D4-807D-D7D8-49A5-DF38147CA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DB5C4A-3ACA-DB1D-9446-175AB7C12D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CE586F-AA4B-6AE1-80E7-FA25505D9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CB471-DE1C-498B-8E90-3BE79CB8FA5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3C388-AC96-A089-41E7-A2E9CE5DB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1828F5-179E-6488-8C4B-6FDFAA31C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35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55A9BB-2CED-A27F-7C5B-0B6A246662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6FF36A-8B3F-B13B-50A9-4517F872D8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2F2DA-6758-03C5-3F48-70D8E89F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3DD95-47DF-4DEA-B113-A3F910E42CB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648A77-AB2B-9A05-518E-344FDF403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6C8E4-8085-4167-E8C8-52E055653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1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FF85D-68F9-1F11-BEBB-CB2465D61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1638F-F942-F0BA-A65C-0CAAB2AA4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DB596-E729-1F12-9ABA-74F112CFA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BD17-F3CE-4FFE-9323-8CE4B1B6A51C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1C49C-DC05-FB45-9D08-89A759C51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845F0-BD36-9AD8-0C37-30F55CE21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73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8F045-AE11-3318-C009-AA2A31052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A1491F-147C-0CFC-84CA-2C46E704F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A02B0-6CE4-5097-574D-C5FB478DF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31BD-D3C6-4843-AC3A-B207B51B0A6A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E7901-3866-B1F4-635C-198CEE046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1932E-25DA-FB2F-312C-8D0FC0BB2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21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2EF1-C6B7-9AB5-B200-992BE81B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AF0F2-6EC5-944C-A223-3C331DCA29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6D475-1D9F-4A2F-DDF1-E22BED338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AEE3C0-6208-78F5-8874-B2830A37A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BCAF-B3A5-4760-A050-55409501C25B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075EC-31B8-2B37-E2E1-0FBC849D1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FE0DF6-71BF-982F-6D73-E8B1501C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95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9742-4AAE-90DD-A7D9-61A76D9C0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4139F4-A8E9-4C4F-6802-9CD89DBED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78B78E-5D7B-9E5D-26E9-7FA653A0B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247093-AEF9-93F5-8DC6-65E1FEFBB1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5ADF1E-E6F2-DD57-ECEA-AFBF02F10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6547A-0A0E-9216-F94B-9A7A1BA0C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56A74-5FFB-44C5-AE51-414C710E7D4A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669EFE-B6C4-8894-2630-43C405E11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C429F2-ACE0-E462-BE55-5F03C9660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94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A016E-58D4-6691-F94E-895588D44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02C11C-8A01-738B-DEAA-FF0789992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1265-1B35-49C2-AA47-BE73DDCC5F04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305569-1D48-0895-7E2D-D397ABF36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056F5D-DF39-4F5A-691F-DDD419E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28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551841-CB3B-96EE-A21C-374F5D659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20D7D-56F0-4AEF-9750-57F32A9EA166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8B1CCC-2CC6-5A0C-43FE-677DF356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8B15D-4A40-18AA-5425-752C7B13A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49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1BF82-8622-D1F0-9FFD-5802DBBC9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E174B-80FD-E7FF-8717-61B42A440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8E6253-8ECC-0B95-F020-A7E2C9F8F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129C92-DF68-2C79-D031-227AA6713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99A7B-5DCF-4038-B619-740D9A0F99DC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85F27C-39BF-36E4-5280-F132FE0E6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D69942-2F8D-3A74-F8CD-6B2C9712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81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14799-1F9F-98ED-D3AE-8395A95CB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912436-82EF-3313-67AE-B96759B904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5C992-086D-014E-563A-71EB8A7E8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A0A795-6D9F-731C-3DA2-816DE1CB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075BA-F689-42FE-87A6-AC8B55A86916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613F6-0E21-2AD2-DFFA-B43716C32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50ABF5-488B-B2AF-621D-85647D4C1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54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404ABA-E776-77D3-81C3-EC649F1E9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123DE2-6773-176F-1093-4BE679C67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06776-1424-0B8F-9893-25C73DEF87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AB143-BA8C-47F9-BE84-AE4BA3FE4C68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92E7E-6EB8-B5D9-81B3-2726A7D27E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2A715-18AF-73C4-09DD-4AF474D6B4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E48A1-AABB-4F35-8C92-686051347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6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Instructions and Logic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306186" y="1839934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3665670" y="1839933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336018" y="1839933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311421" y="2100326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670905" y="2100326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6695503" y="1839932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341253" y="2100325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7921782" y="2100324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253838" y="1839931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1915086" y="1709226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085142" y="1539169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163119" y="2649371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instr</a:t>
            </a:r>
            <a:r>
              <a:rPr lang="en-US" dirty="0"/>
              <a:t>[pc]</a:t>
            </a:r>
          </a:p>
          <a:p>
            <a:r>
              <a:rPr lang="en-US" dirty="0"/>
              <a:t>pc = pc + 4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522603" y="2649370"/>
            <a:ext cx="1291368" cy="1060743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rs1</a:t>
            </a:r>
          </a:p>
          <a:p>
            <a:r>
              <a:rPr lang="en-US" dirty="0" err="1"/>
              <a:t>imm</a:t>
            </a:r>
            <a:endParaRPr lang="en-US" dirty="0"/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210607" y="2649370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ALU funct3</a:t>
            </a:r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6695503" y="2649370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N/A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253838" y="2649370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pc = rs1 + </a:t>
            </a:r>
            <a:r>
              <a:rPr lang="en-US" dirty="0" err="1"/>
              <a:t>imm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FB737D-7517-D700-DD66-073E34C31F33}"/>
              </a:ext>
            </a:extLst>
          </p:cNvPr>
          <p:cNvSpPr txBox="1"/>
          <p:nvPr/>
        </p:nvSpPr>
        <p:spPr>
          <a:xfrm>
            <a:off x="1014413" y="914400"/>
            <a:ext cx="2242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jump and link register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4B477D5-4E21-3830-859B-A662CC382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64490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F71B62-1EE6-4A4A-2163-4050219E1BE9}"/>
              </a:ext>
            </a:extLst>
          </p:cNvPr>
          <p:cNvSpPr txBox="1"/>
          <p:nvPr/>
        </p:nvSpPr>
        <p:spPr>
          <a:xfrm>
            <a:off x="8921652" y="3058242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37FB3-18A1-FEED-4E8B-E38A57780669}"/>
              </a:ext>
            </a:extLst>
          </p:cNvPr>
          <p:cNvSpPr/>
          <p:nvPr/>
        </p:nvSpPr>
        <p:spPr>
          <a:xfrm>
            <a:off x="6027126" y="192718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3751586" y="1927188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BF99E-1858-77F3-5CDE-72ECFD317995}"/>
              </a:ext>
            </a:extLst>
          </p:cNvPr>
          <p:cNvCxnSpPr>
            <a:cxnSpLocks/>
          </p:cNvCxnSpPr>
          <p:nvPr/>
        </p:nvCxnSpPr>
        <p:spPr>
          <a:xfrm flipH="1">
            <a:off x="7130915" y="2345177"/>
            <a:ext cx="25045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5001290" y="1710187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4722900" y="1340854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77DA54-3706-8D1A-ACF2-D509546D7303}"/>
              </a:ext>
            </a:extLst>
          </p:cNvPr>
          <p:cNvSpPr txBox="1"/>
          <p:nvPr/>
        </p:nvSpPr>
        <p:spPr>
          <a:xfrm>
            <a:off x="7426893" y="1573621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07955-1CAD-8668-B39A-82352EE7ADAC}"/>
              </a:ext>
            </a:extLst>
          </p:cNvPr>
          <p:cNvSpPr/>
          <p:nvPr/>
        </p:nvSpPr>
        <p:spPr>
          <a:xfrm>
            <a:off x="5954168" y="4970266"/>
            <a:ext cx="1249703" cy="7175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8BEE31AD-47F0-6A0D-91B4-12E35F61B560}"/>
              </a:ext>
            </a:extLst>
          </p:cNvPr>
          <p:cNvCxnSpPr>
            <a:endCxn id="7" idx="1"/>
          </p:cNvCxnSpPr>
          <p:nvPr/>
        </p:nvCxnSpPr>
        <p:spPr>
          <a:xfrm rot="16200000" flipH="1">
            <a:off x="4594668" y="3969540"/>
            <a:ext cx="2086133" cy="63286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31ED393-F661-470F-D2FD-1C2A3956A31B}"/>
              </a:ext>
            </a:extLst>
          </p:cNvPr>
          <p:cNvCxnSpPr>
            <a:cxnSpLocks/>
          </p:cNvCxnSpPr>
          <p:nvPr/>
        </p:nvCxnSpPr>
        <p:spPr>
          <a:xfrm flipH="1">
            <a:off x="2899887" y="3242907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6F2598D-7845-242E-0EC9-1A1293514C1B}"/>
              </a:ext>
            </a:extLst>
          </p:cNvPr>
          <p:cNvCxnSpPr>
            <a:cxnSpLocks/>
            <a:stCxn id="48" idx="1"/>
          </p:cNvCxnSpPr>
          <p:nvPr/>
        </p:nvCxnSpPr>
        <p:spPr>
          <a:xfrm flipH="1">
            <a:off x="2037538" y="3242907"/>
            <a:ext cx="3271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2A39FB4-F53F-3AB2-8A4E-64FD1156FE5C}"/>
              </a:ext>
            </a:extLst>
          </p:cNvPr>
          <p:cNvCxnSpPr/>
          <p:nvPr/>
        </p:nvCxnSpPr>
        <p:spPr>
          <a:xfrm>
            <a:off x="7203871" y="5329041"/>
            <a:ext cx="4288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7ADBC0B3-A1C7-7A44-EB1B-E1D515623C91}"/>
              </a:ext>
            </a:extLst>
          </p:cNvPr>
          <p:cNvSpPr txBox="1"/>
          <p:nvPr/>
        </p:nvSpPr>
        <p:spPr>
          <a:xfrm>
            <a:off x="4197695" y="5535681"/>
            <a:ext cx="723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offset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B8EC1A0-2AB2-870D-A302-0BDCD825EAD2}"/>
              </a:ext>
            </a:extLst>
          </p:cNvPr>
          <p:cNvSpPr/>
          <p:nvPr/>
        </p:nvSpPr>
        <p:spPr>
          <a:xfrm>
            <a:off x="2364737" y="1927187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AABE42F-6110-C622-3DDA-B470CA2BE0CE}"/>
              </a:ext>
            </a:extLst>
          </p:cNvPr>
          <p:cNvCxnSpPr>
            <a:cxnSpLocks/>
            <a:endCxn id="48" idx="3"/>
          </p:cNvCxnSpPr>
          <p:nvPr/>
        </p:nvCxnSpPr>
        <p:spPr>
          <a:xfrm flipH="1">
            <a:off x="2907445" y="3242907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22B1B3A-D399-981B-442F-31BBB36DB001}"/>
              </a:ext>
            </a:extLst>
          </p:cNvPr>
          <p:cNvSpPr txBox="1"/>
          <p:nvPr/>
        </p:nvSpPr>
        <p:spPr>
          <a:xfrm>
            <a:off x="2888512" y="3242907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2724782-83C5-1A9D-A7C4-5BAB9E2EA627}"/>
              </a:ext>
            </a:extLst>
          </p:cNvPr>
          <p:cNvCxnSpPr/>
          <p:nvPr/>
        </p:nvCxnSpPr>
        <p:spPr>
          <a:xfrm>
            <a:off x="7632700" y="5329041"/>
            <a:ext cx="0" cy="6780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C84AB3E9-5337-10D7-CA84-5E105214AFAB}"/>
              </a:ext>
            </a:extLst>
          </p:cNvPr>
          <p:cNvCxnSpPr>
            <a:cxnSpLocks/>
          </p:cNvCxnSpPr>
          <p:nvPr/>
        </p:nvCxnSpPr>
        <p:spPr>
          <a:xfrm>
            <a:off x="1413085" y="3388700"/>
            <a:ext cx="6219615" cy="2605700"/>
          </a:xfrm>
          <a:prstGeom prst="bentConnector3">
            <a:avLst>
              <a:gd name="adj1" fmla="val -62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B603B527-6B98-D2B6-89DE-D45D5EA68D29}"/>
              </a:ext>
            </a:extLst>
          </p:cNvPr>
          <p:cNvSpPr/>
          <p:nvPr/>
        </p:nvSpPr>
        <p:spPr>
          <a:xfrm>
            <a:off x="1413085" y="2924238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9D43B162-D8E9-7884-686D-721DE8BB42E4}"/>
              </a:ext>
            </a:extLst>
          </p:cNvPr>
          <p:cNvCxnSpPr>
            <a:cxnSpLocks/>
          </p:cNvCxnSpPr>
          <p:nvPr/>
        </p:nvCxnSpPr>
        <p:spPr>
          <a:xfrm rot="16200000" flipV="1">
            <a:off x="329394" y="1974548"/>
            <a:ext cx="1777786" cy="389601"/>
          </a:xfrm>
          <a:prstGeom prst="bentConnector3">
            <a:avLst>
              <a:gd name="adj1" fmla="val -1792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752F8A9-5C4D-2339-16F3-157885E3114F}"/>
              </a:ext>
            </a:extLst>
          </p:cNvPr>
          <p:cNvCxnSpPr/>
          <p:nvPr/>
        </p:nvCxnSpPr>
        <p:spPr>
          <a:xfrm>
            <a:off x="1023486" y="1280455"/>
            <a:ext cx="63578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E3BB692-86F3-BA60-3FC7-4063C195BBCA}"/>
              </a:ext>
            </a:extLst>
          </p:cNvPr>
          <p:cNvCxnSpPr/>
          <p:nvPr/>
        </p:nvCxnSpPr>
        <p:spPr>
          <a:xfrm flipV="1">
            <a:off x="7381368" y="1280455"/>
            <a:ext cx="0" cy="10647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57234872-2F61-C925-2439-94A331244F13}"/>
              </a:ext>
            </a:extLst>
          </p:cNvPr>
          <p:cNvSpPr/>
          <p:nvPr/>
        </p:nvSpPr>
        <p:spPr>
          <a:xfrm>
            <a:off x="1413085" y="3561574"/>
            <a:ext cx="631642" cy="25477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LSB = 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49CC1C3-6996-78E2-1E2F-A24A4E7E9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864319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539548" y="2001859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3899032" y="2001858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569380" y="2001858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544783" y="2262251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904267" y="2262251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6928865" y="2001857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574615" y="2262250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8155144" y="2262249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487200" y="2001856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2148448" y="1871151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318504" y="1701094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396481" y="2811296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instr</a:t>
            </a:r>
            <a:r>
              <a:rPr lang="en-US" dirty="0"/>
              <a:t>[pc]</a:t>
            </a:r>
          </a:p>
          <a:p>
            <a:r>
              <a:rPr lang="en-US" dirty="0"/>
              <a:t>pc = pc + 4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755965" y="2811295"/>
            <a:ext cx="1291368" cy="1060743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rs1</a:t>
            </a:r>
          </a:p>
          <a:p>
            <a:r>
              <a:rPr lang="en-US" dirty="0"/>
              <a:t>immediate</a:t>
            </a:r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443969" y="2811295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rs1 + </a:t>
            </a:r>
            <a:r>
              <a:rPr lang="en-US" dirty="0" err="1"/>
              <a:t>imm</a:t>
            </a:r>
            <a:endParaRPr lang="en-US" dirty="0"/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6928865" y="2811295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memory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487200" y="2811295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write </a:t>
            </a:r>
            <a:r>
              <a:rPr lang="en-US" dirty="0" err="1"/>
              <a:t>rd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F78A7C-D984-8DA7-ADBC-87A737C00284}"/>
              </a:ext>
            </a:extLst>
          </p:cNvPr>
          <p:cNvSpPr txBox="1"/>
          <p:nvPr/>
        </p:nvSpPr>
        <p:spPr>
          <a:xfrm>
            <a:off x="1014413" y="914400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load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9F857EB-4C84-DBFD-1FB4-E75DD9D54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89969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17AFD9D-58AB-11EE-C8FD-3D8CE9566246}"/>
              </a:ext>
            </a:extLst>
          </p:cNvPr>
          <p:cNvSpPr/>
          <p:nvPr/>
        </p:nvSpPr>
        <p:spPr>
          <a:xfrm>
            <a:off x="6631134" y="213469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71B62-1EE6-4A4A-2163-4050219E1BE9}"/>
              </a:ext>
            </a:extLst>
          </p:cNvPr>
          <p:cNvSpPr txBox="1"/>
          <p:nvPr/>
        </p:nvSpPr>
        <p:spPr>
          <a:xfrm>
            <a:off x="7619902" y="3077292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37FB3-18A1-FEED-4E8B-E38A57780669}"/>
              </a:ext>
            </a:extLst>
          </p:cNvPr>
          <p:cNvSpPr/>
          <p:nvPr/>
        </p:nvSpPr>
        <p:spPr>
          <a:xfrm>
            <a:off x="4725376" y="194623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2449836" y="1946238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BF99E-1858-77F3-5CDE-72ECFD317995}"/>
              </a:ext>
            </a:extLst>
          </p:cNvPr>
          <p:cNvCxnSpPr/>
          <p:nvPr/>
        </p:nvCxnSpPr>
        <p:spPr>
          <a:xfrm flipH="1">
            <a:off x="5829165" y="2364227"/>
            <a:ext cx="8019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8FDDB2-F7CE-CBA6-AAB9-39D66E4E2F5F}"/>
              </a:ext>
            </a:extLst>
          </p:cNvPr>
          <p:cNvCxnSpPr>
            <a:cxnSpLocks/>
          </p:cNvCxnSpPr>
          <p:nvPr/>
        </p:nvCxnSpPr>
        <p:spPr>
          <a:xfrm flipH="1">
            <a:off x="6257115" y="4183299"/>
            <a:ext cx="374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6B5F3A-5564-51E5-08DD-81B4BE608A7C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8399261" y="3261958"/>
            <a:ext cx="11264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3699540" y="1729237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3421150" y="1359904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77DA54-3706-8D1A-ACF2-D509546D7303}"/>
              </a:ext>
            </a:extLst>
          </p:cNvPr>
          <p:cNvSpPr txBox="1"/>
          <p:nvPr/>
        </p:nvSpPr>
        <p:spPr>
          <a:xfrm>
            <a:off x="5996334" y="1973639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BD8262-3122-F38F-17B3-BB2958358247}"/>
              </a:ext>
            </a:extLst>
          </p:cNvPr>
          <p:cNvSpPr txBox="1"/>
          <p:nvPr/>
        </p:nvSpPr>
        <p:spPr>
          <a:xfrm>
            <a:off x="5926684" y="3736589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254B7E3-AE28-FF1A-A952-51E8CB112BD3}"/>
              </a:ext>
            </a:extLst>
          </p:cNvPr>
          <p:cNvSpPr txBox="1"/>
          <p:nvPr/>
        </p:nvSpPr>
        <p:spPr>
          <a:xfrm>
            <a:off x="8466760" y="2592918"/>
            <a:ext cx="9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effective</a:t>
            </a:r>
          </a:p>
          <a:p>
            <a:pPr algn="ctr"/>
            <a:r>
              <a:rPr lang="en-US" dirty="0"/>
              <a:t>address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07955-1CAD-8668-B39A-82352EE7ADAC}"/>
              </a:ext>
            </a:extLst>
          </p:cNvPr>
          <p:cNvSpPr/>
          <p:nvPr/>
        </p:nvSpPr>
        <p:spPr>
          <a:xfrm>
            <a:off x="4652418" y="4989316"/>
            <a:ext cx="1249703" cy="7175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8BEE31AD-47F0-6A0D-91B4-12E35F61B560}"/>
              </a:ext>
            </a:extLst>
          </p:cNvPr>
          <p:cNvCxnSpPr>
            <a:endCxn id="7" idx="1"/>
          </p:cNvCxnSpPr>
          <p:nvPr/>
        </p:nvCxnSpPr>
        <p:spPr>
          <a:xfrm rot="16200000" flipH="1">
            <a:off x="3292918" y="3988590"/>
            <a:ext cx="2086133" cy="63286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FBDAD5F-14A8-0179-A1C8-8ECB21922D84}"/>
              </a:ext>
            </a:extLst>
          </p:cNvPr>
          <p:cNvCxnSpPr>
            <a:stCxn id="7" idx="3"/>
          </p:cNvCxnSpPr>
          <p:nvPr/>
        </p:nvCxnSpPr>
        <p:spPr>
          <a:xfrm flipV="1">
            <a:off x="5902121" y="4183299"/>
            <a:ext cx="354994" cy="116479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CFA384A-D645-1AD2-9A0A-007C7C357E83}"/>
              </a:ext>
            </a:extLst>
          </p:cNvPr>
          <p:cNvSpPr/>
          <p:nvPr/>
        </p:nvSpPr>
        <p:spPr>
          <a:xfrm>
            <a:off x="9525748" y="194623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memory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1EB397-7CC5-49C7-089A-491C8A35D574}"/>
              </a:ext>
            </a:extLst>
          </p:cNvPr>
          <p:cNvCxnSpPr/>
          <p:nvPr/>
        </p:nvCxnSpPr>
        <p:spPr>
          <a:xfrm flipH="1">
            <a:off x="4526112" y="2287077"/>
            <a:ext cx="1865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66D0D2E-BE7C-48C6-8BB0-C7C0282D4323}"/>
              </a:ext>
            </a:extLst>
          </p:cNvPr>
          <p:cNvCxnSpPr/>
          <p:nvPr/>
        </p:nvCxnSpPr>
        <p:spPr>
          <a:xfrm flipV="1">
            <a:off x="4526112" y="1729236"/>
            <a:ext cx="0" cy="5578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A2F978F-0B97-F30D-DFDC-AF9C98331D8F}"/>
              </a:ext>
            </a:extLst>
          </p:cNvPr>
          <p:cNvCxnSpPr>
            <a:stCxn id="10" idx="3"/>
          </p:cNvCxnSpPr>
          <p:nvPr/>
        </p:nvCxnSpPr>
        <p:spPr>
          <a:xfrm flipV="1">
            <a:off x="10629537" y="3261957"/>
            <a:ext cx="29881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A0C528D1-A846-E31F-CF34-44571EF0D0D5}"/>
              </a:ext>
            </a:extLst>
          </p:cNvPr>
          <p:cNvCxnSpPr/>
          <p:nvPr/>
        </p:nvCxnSpPr>
        <p:spPr>
          <a:xfrm>
            <a:off x="4526112" y="1729236"/>
            <a:ext cx="6402238" cy="1532721"/>
          </a:xfrm>
          <a:prstGeom prst="bentConnector3">
            <a:avLst>
              <a:gd name="adj1" fmla="val 9998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7B4A9FA-A23B-1296-D15F-D46C6A8B16BC}"/>
              </a:ext>
            </a:extLst>
          </p:cNvPr>
          <p:cNvSpPr txBox="1"/>
          <p:nvPr/>
        </p:nvSpPr>
        <p:spPr>
          <a:xfrm>
            <a:off x="7427373" y="1291886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1C727FB-FA00-C5BB-2D03-0BE3ED2CE50B}"/>
              </a:ext>
            </a:extLst>
          </p:cNvPr>
          <p:cNvSpPr/>
          <p:nvPr/>
        </p:nvSpPr>
        <p:spPr>
          <a:xfrm>
            <a:off x="1056220" y="1946238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E4ADBB1-D438-3A5E-DDAE-4000C17740F8}"/>
              </a:ext>
            </a:extLst>
          </p:cNvPr>
          <p:cNvCxnSpPr>
            <a:cxnSpLocks/>
            <a:endCxn id="36" idx="3"/>
          </p:cNvCxnSpPr>
          <p:nvPr/>
        </p:nvCxnSpPr>
        <p:spPr>
          <a:xfrm flipH="1">
            <a:off x="1598928" y="3261958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00294DE-5C99-3FEC-D8A3-EEBBFB26C263}"/>
              </a:ext>
            </a:extLst>
          </p:cNvPr>
          <p:cNvSpPr txBox="1"/>
          <p:nvPr/>
        </p:nvSpPr>
        <p:spPr>
          <a:xfrm>
            <a:off x="1579995" y="3261958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C52650-DF0D-A55F-F3DD-6266A09B36A5}"/>
              </a:ext>
            </a:extLst>
          </p:cNvPr>
          <p:cNvSpPr/>
          <p:nvPr/>
        </p:nvSpPr>
        <p:spPr>
          <a:xfrm>
            <a:off x="1008906" y="1091900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+4</a:t>
            </a: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89374E7-7969-5261-1E8F-7D5F6E9083B1}"/>
              </a:ext>
            </a:extLst>
          </p:cNvPr>
          <p:cNvCxnSpPr>
            <a:cxnSpLocks/>
            <a:stCxn id="39" idx="3"/>
          </p:cNvCxnSpPr>
          <p:nvPr/>
        </p:nvCxnSpPr>
        <p:spPr>
          <a:xfrm>
            <a:off x="1646242" y="1410568"/>
            <a:ext cx="378535" cy="185139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6C95C1A-7927-B698-A950-B01170E7FBA1}"/>
              </a:ext>
            </a:extLst>
          </p:cNvPr>
          <p:cNvCxnSpPr>
            <a:stCxn id="39" idx="1"/>
          </p:cNvCxnSpPr>
          <p:nvPr/>
        </p:nvCxnSpPr>
        <p:spPr>
          <a:xfrm flipH="1">
            <a:off x="705641" y="1410568"/>
            <a:ext cx="3032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9EDEFAA3-BCA6-3B25-6779-F3BE0503AA4C}"/>
              </a:ext>
            </a:extLst>
          </p:cNvPr>
          <p:cNvCxnSpPr>
            <a:endCxn id="36" idx="1"/>
          </p:cNvCxnSpPr>
          <p:nvPr/>
        </p:nvCxnSpPr>
        <p:spPr>
          <a:xfrm rot="16200000" flipH="1">
            <a:off x="-47940" y="2157798"/>
            <a:ext cx="1851390" cy="356929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CED65-86BA-8BC4-3420-95521F2C5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92691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663373" y="1939946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4022857" y="1939945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693205" y="1939945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668608" y="2200338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5028092" y="2200338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7052690" y="1939944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698440" y="2200337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8278969" y="2200336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611025" y="1939943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2272273" y="1809238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442329" y="1639181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520306" y="2749383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instr</a:t>
            </a:r>
            <a:r>
              <a:rPr lang="en-US" dirty="0"/>
              <a:t>[pc]</a:t>
            </a:r>
          </a:p>
          <a:p>
            <a:r>
              <a:rPr lang="en-US" dirty="0"/>
              <a:t>pc = pc + 4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879790" y="2749382"/>
            <a:ext cx="1291368" cy="1060743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rs1, rs2</a:t>
            </a:r>
          </a:p>
          <a:p>
            <a:r>
              <a:rPr lang="en-US" dirty="0"/>
              <a:t>immediate</a:t>
            </a:r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567794" y="2749382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rs1 + </a:t>
            </a:r>
            <a:r>
              <a:rPr lang="en-US" dirty="0" err="1"/>
              <a:t>imm</a:t>
            </a:r>
            <a:endParaRPr lang="en-US" dirty="0"/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7052690" y="2749382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write memory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611025" y="2749382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F43A1C-1388-42D1-9816-DD98F7A4415F}"/>
              </a:ext>
            </a:extLst>
          </p:cNvPr>
          <p:cNvSpPr txBox="1"/>
          <p:nvPr/>
        </p:nvSpPr>
        <p:spPr>
          <a:xfrm>
            <a:off x="1014413" y="914400"/>
            <a:ext cx="66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15B72F-1A75-D74F-0968-DCA41F4D3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37707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17AFD9D-58AB-11EE-C8FD-3D8CE9566246}"/>
              </a:ext>
            </a:extLst>
          </p:cNvPr>
          <p:cNvSpPr/>
          <p:nvPr/>
        </p:nvSpPr>
        <p:spPr>
          <a:xfrm>
            <a:off x="6631134" y="213469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71B62-1EE6-4A4A-2163-4050219E1BE9}"/>
              </a:ext>
            </a:extLst>
          </p:cNvPr>
          <p:cNvSpPr txBox="1"/>
          <p:nvPr/>
        </p:nvSpPr>
        <p:spPr>
          <a:xfrm>
            <a:off x="7619902" y="3077292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37FB3-18A1-FEED-4E8B-E38A57780669}"/>
              </a:ext>
            </a:extLst>
          </p:cNvPr>
          <p:cNvSpPr/>
          <p:nvPr/>
        </p:nvSpPr>
        <p:spPr>
          <a:xfrm>
            <a:off x="4725376" y="194623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2449836" y="1946238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BF99E-1858-77F3-5CDE-72ECFD317995}"/>
              </a:ext>
            </a:extLst>
          </p:cNvPr>
          <p:cNvCxnSpPr/>
          <p:nvPr/>
        </p:nvCxnSpPr>
        <p:spPr>
          <a:xfrm flipH="1">
            <a:off x="5829165" y="2364227"/>
            <a:ext cx="8019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8FDDB2-F7CE-CBA6-AAB9-39D66E4E2F5F}"/>
              </a:ext>
            </a:extLst>
          </p:cNvPr>
          <p:cNvCxnSpPr>
            <a:cxnSpLocks/>
          </p:cNvCxnSpPr>
          <p:nvPr/>
        </p:nvCxnSpPr>
        <p:spPr>
          <a:xfrm flipH="1">
            <a:off x="6257115" y="4183299"/>
            <a:ext cx="374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6B5F3A-5564-51E5-08DD-81B4BE608A7C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8399261" y="3261958"/>
            <a:ext cx="11264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3699540" y="1729237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3421150" y="1359904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77DA54-3706-8D1A-ACF2-D509546D7303}"/>
              </a:ext>
            </a:extLst>
          </p:cNvPr>
          <p:cNvSpPr txBox="1"/>
          <p:nvPr/>
        </p:nvSpPr>
        <p:spPr>
          <a:xfrm>
            <a:off x="5996334" y="1973639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BD8262-3122-F38F-17B3-BB2958358247}"/>
              </a:ext>
            </a:extLst>
          </p:cNvPr>
          <p:cNvSpPr txBox="1"/>
          <p:nvPr/>
        </p:nvSpPr>
        <p:spPr>
          <a:xfrm>
            <a:off x="5926684" y="3736589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254B7E3-AE28-FF1A-A952-51E8CB112BD3}"/>
              </a:ext>
            </a:extLst>
          </p:cNvPr>
          <p:cNvSpPr txBox="1"/>
          <p:nvPr/>
        </p:nvSpPr>
        <p:spPr>
          <a:xfrm>
            <a:off x="8466760" y="2592918"/>
            <a:ext cx="9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effective</a:t>
            </a:r>
          </a:p>
          <a:p>
            <a:pPr algn="ctr"/>
            <a:r>
              <a:rPr lang="en-US" dirty="0"/>
              <a:t>address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07955-1CAD-8668-B39A-82352EE7ADAC}"/>
              </a:ext>
            </a:extLst>
          </p:cNvPr>
          <p:cNvSpPr/>
          <p:nvPr/>
        </p:nvSpPr>
        <p:spPr>
          <a:xfrm>
            <a:off x="4652418" y="4989316"/>
            <a:ext cx="1249703" cy="7175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8BEE31AD-47F0-6A0D-91B4-12E35F61B560}"/>
              </a:ext>
            </a:extLst>
          </p:cNvPr>
          <p:cNvCxnSpPr>
            <a:endCxn id="7" idx="1"/>
          </p:cNvCxnSpPr>
          <p:nvPr/>
        </p:nvCxnSpPr>
        <p:spPr>
          <a:xfrm rot="16200000" flipH="1">
            <a:off x="3292918" y="3988590"/>
            <a:ext cx="2086133" cy="63286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FBDAD5F-14A8-0179-A1C8-8ECB21922D84}"/>
              </a:ext>
            </a:extLst>
          </p:cNvPr>
          <p:cNvCxnSpPr>
            <a:stCxn id="7" idx="3"/>
          </p:cNvCxnSpPr>
          <p:nvPr/>
        </p:nvCxnSpPr>
        <p:spPr>
          <a:xfrm flipV="1">
            <a:off x="5902121" y="4183299"/>
            <a:ext cx="354994" cy="116479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CFA384A-D645-1AD2-9A0A-007C7C357E83}"/>
              </a:ext>
            </a:extLst>
          </p:cNvPr>
          <p:cNvSpPr/>
          <p:nvPr/>
        </p:nvSpPr>
        <p:spPr>
          <a:xfrm>
            <a:off x="9525748" y="194623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memory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7B4A9FA-A23B-1296-D15F-D46C6A8B16BC}"/>
              </a:ext>
            </a:extLst>
          </p:cNvPr>
          <p:cNvSpPr txBox="1"/>
          <p:nvPr/>
        </p:nvSpPr>
        <p:spPr>
          <a:xfrm>
            <a:off x="8728689" y="3998633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D2326-7087-19E7-F55B-FBA2F84F1AC4}"/>
              </a:ext>
            </a:extLst>
          </p:cNvPr>
          <p:cNvCxnSpPr/>
          <p:nvPr/>
        </p:nvCxnSpPr>
        <p:spPr>
          <a:xfrm>
            <a:off x="5829165" y="4438650"/>
            <a:ext cx="36965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0BF0FDD-E1A1-E736-B8E7-6A0CD3EFB1C9}"/>
              </a:ext>
            </a:extLst>
          </p:cNvPr>
          <p:cNvSpPr/>
          <p:nvPr/>
        </p:nvSpPr>
        <p:spPr>
          <a:xfrm>
            <a:off x="1056220" y="1946238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29D249F-A666-48F8-4CF8-B9032F33C505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1598928" y="3261958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FD93D41-8FAE-2F85-90F5-A585FEDFBA55}"/>
              </a:ext>
            </a:extLst>
          </p:cNvPr>
          <p:cNvSpPr txBox="1"/>
          <p:nvPr/>
        </p:nvSpPr>
        <p:spPr>
          <a:xfrm>
            <a:off x="1579995" y="3261958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633FE5-846C-CBB1-92A8-C4A076E21669}"/>
              </a:ext>
            </a:extLst>
          </p:cNvPr>
          <p:cNvSpPr/>
          <p:nvPr/>
        </p:nvSpPr>
        <p:spPr>
          <a:xfrm>
            <a:off x="1008906" y="1091900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+4</a:t>
            </a: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DE9AACD1-2D08-46D8-333B-B79CB5F7B60E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1646242" y="1410568"/>
            <a:ext cx="378535" cy="185139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718BD1-6C8B-BFB0-3FF1-BFE488733BB9}"/>
              </a:ext>
            </a:extLst>
          </p:cNvPr>
          <p:cNvCxnSpPr>
            <a:stCxn id="21" idx="1"/>
          </p:cNvCxnSpPr>
          <p:nvPr/>
        </p:nvCxnSpPr>
        <p:spPr>
          <a:xfrm flipH="1">
            <a:off x="705641" y="1410568"/>
            <a:ext cx="3032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4061FB2D-A03C-5100-C4AA-D5B7AE76F8DF}"/>
              </a:ext>
            </a:extLst>
          </p:cNvPr>
          <p:cNvCxnSpPr>
            <a:endCxn id="15" idx="1"/>
          </p:cNvCxnSpPr>
          <p:nvPr/>
        </p:nvCxnSpPr>
        <p:spPr>
          <a:xfrm rot="16200000" flipH="1">
            <a:off x="-47940" y="2157798"/>
            <a:ext cx="1851390" cy="356929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264D2-BCBF-3724-3492-2775B0960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342947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172836" y="1225571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3532320" y="1225570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202668" y="1225570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178071" y="1485963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537555" y="1485963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  <a:endCxn id="12" idx="1"/>
          </p:cNvCxnSpPr>
          <p:nvPr/>
        </p:nvCxnSpPr>
        <p:spPr>
          <a:xfrm flipV="1">
            <a:off x="6207903" y="1485961"/>
            <a:ext cx="191258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120488" y="1225568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1781736" y="1094863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1951792" y="924806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4AC9F2F-877C-30D0-6F18-AFECC85A9CD8}"/>
              </a:ext>
            </a:extLst>
          </p:cNvPr>
          <p:cNvSpPr/>
          <p:nvPr/>
        </p:nvSpPr>
        <p:spPr>
          <a:xfrm>
            <a:off x="5202668" y="2006747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9D909CC-D58C-A899-5B33-56E05EEA7315}"/>
              </a:ext>
            </a:extLst>
          </p:cNvPr>
          <p:cNvSpPr/>
          <p:nvPr/>
        </p:nvSpPr>
        <p:spPr>
          <a:xfrm>
            <a:off x="6562153" y="2006746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5C5550E-4291-40B2-292F-7D7EF44D3F12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6207903" y="2267139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DDEF63D-9498-9525-F5F6-6A1D1F38C222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7788432" y="2267138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758A1C7-2D57-2B31-CD16-EFF73AC49434}"/>
              </a:ext>
            </a:extLst>
          </p:cNvPr>
          <p:cNvSpPr/>
          <p:nvPr/>
        </p:nvSpPr>
        <p:spPr>
          <a:xfrm>
            <a:off x="8120488" y="2006745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9BC73F3-E97E-118B-3146-668C142CFD4B}"/>
              </a:ext>
            </a:extLst>
          </p:cNvPr>
          <p:cNvSpPr/>
          <p:nvPr/>
        </p:nvSpPr>
        <p:spPr>
          <a:xfrm>
            <a:off x="5202668" y="2787921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36E1E1B-577C-62A1-D66B-F8B51D572FC8}"/>
              </a:ext>
            </a:extLst>
          </p:cNvPr>
          <p:cNvSpPr/>
          <p:nvPr/>
        </p:nvSpPr>
        <p:spPr>
          <a:xfrm>
            <a:off x="6562153" y="2787920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4B8A529-038C-0F82-CC49-DB7F7CFE3CA8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6207903" y="3048313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50129D7-13E4-A669-D023-F9C0397F1493}"/>
              </a:ext>
            </a:extLst>
          </p:cNvPr>
          <p:cNvSpPr/>
          <p:nvPr/>
        </p:nvSpPr>
        <p:spPr>
          <a:xfrm>
            <a:off x="5202668" y="3569092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A6479BA-35D2-27D3-BEF6-F210345E1FB0}"/>
              </a:ext>
            </a:extLst>
          </p:cNvPr>
          <p:cNvCxnSpPr>
            <a:cxnSpLocks/>
            <a:stCxn id="18" idx="3"/>
            <a:endCxn id="25" idx="1"/>
          </p:cNvCxnSpPr>
          <p:nvPr/>
        </p:nvCxnSpPr>
        <p:spPr>
          <a:xfrm flipV="1">
            <a:off x="6207903" y="3829483"/>
            <a:ext cx="191258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338B100-46A0-9362-E113-9306D64B9A99}"/>
              </a:ext>
            </a:extLst>
          </p:cNvPr>
          <p:cNvSpPr/>
          <p:nvPr/>
        </p:nvSpPr>
        <p:spPr>
          <a:xfrm>
            <a:off x="8120488" y="3569090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16064DB-40EB-206E-E7D6-A6483B845FEA}"/>
              </a:ext>
            </a:extLst>
          </p:cNvPr>
          <p:cNvSpPr/>
          <p:nvPr/>
        </p:nvSpPr>
        <p:spPr>
          <a:xfrm>
            <a:off x="5202668" y="4350261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D80C70F-EC73-C117-A8AF-9FF0085C5B48}"/>
              </a:ext>
            </a:extLst>
          </p:cNvPr>
          <p:cNvCxnSpPr>
            <a:cxnSpLocks/>
            <a:stCxn id="26" idx="3"/>
            <a:endCxn id="30" idx="1"/>
          </p:cNvCxnSpPr>
          <p:nvPr/>
        </p:nvCxnSpPr>
        <p:spPr>
          <a:xfrm flipV="1">
            <a:off x="6207903" y="4610652"/>
            <a:ext cx="191258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7A87D26-7B23-E1A5-BF33-A2F7EC3B8A21}"/>
              </a:ext>
            </a:extLst>
          </p:cNvPr>
          <p:cNvSpPr/>
          <p:nvPr/>
        </p:nvSpPr>
        <p:spPr>
          <a:xfrm>
            <a:off x="8120488" y="4350259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CFFBAAF-0FC5-8D94-F169-0EE0D345767D}"/>
              </a:ext>
            </a:extLst>
          </p:cNvPr>
          <p:cNvSpPr/>
          <p:nvPr/>
        </p:nvSpPr>
        <p:spPr>
          <a:xfrm>
            <a:off x="5202668" y="5100137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402F590-EA50-5207-4C2C-9B465623902D}"/>
              </a:ext>
            </a:extLst>
          </p:cNvPr>
          <p:cNvCxnSpPr>
            <a:cxnSpLocks/>
            <a:stCxn id="31" idx="3"/>
            <a:endCxn id="36" idx="1"/>
          </p:cNvCxnSpPr>
          <p:nvPr/>
        </p:nvCxnSpPr>
        <p:spPr>
          <a:xfrm flipV="1">
            <a:off x="6207903" y="5360528"/>
            <a:ext cx="191258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B133E6A-AD4F-3305-F2C4-E630E02E5075}"/>
              </a:ext>
            </a:extLst>
          </p:cNvPr>
          <p:cNvSpPr/>
          <p:nvPr/>
        </p:nvSpPr>
        <p:spPr>
          <a:xfrm>
            <a:off x="8120488" y="5100135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F626F41B-FABA-FA9E-0BB8-6C4B1335B6A9}"/>
              </a:ext>
            </a:extLst>
          </p:cNvPr>
          <p:cNvCxnSpPr>
            <a:stCxn id="5" idx="3"/>
            <a:endCxn id="11" idx="1"/>
          </p:cNvCxnSpPr>
          <p:nvPr/>
        </p:nvCxnSpPr>
        <p:spPr>
          <a:xfrm>
            <a:off x="4537555" y="1485963"/>
            <a:ext cx="665113" cy="15623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7C777600-9C8A-CD99-2D6A-00C13E10E2F5}"/>
              </a:ext>
            </a:extLst>
          </p:cNvPr>
          <p:cNvCxnSpPr>
            <a:stCxn id="5" idx="3"/>
            <a:endCxn id="2" idx="1"/>
          </p:cNvCxnSpPr>
          <p:nvPr/>
        </p:nvCxnSpPr>
        <p:spPr>
          <a:xfrm>
            <a:off x="4537555" y="1485963"/>
            <a:ext cx="665113" cy="78117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7FB53E93-6D9F-FEC4-AB88-D23391D5E033}"/>
              </a:ext>
            </a:extLst>
          </p:cNvPr>
          <p:cNvCxnSpPr>
            <a:stCxn id="5" idx="3"/>
            <a:endCxn id="18" idx="1"/>
          </p:cNvCxnSpPr>
          <p:nvPr/>
        </p:nvCxnSpPr>
        <p:spPr>
          <a:xfrm>
            <a:off x="4537555" y="1485963"/>
            <a:ext cx="665113" cy="234352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F4BE02B9-7D0E-5860-3FF8-19AB95DAF96A}"/>
              </a:ext>
            </a:extLst>
          </p:cNvPr>
          <p:cNvCxnSpPr>
            <a:stCxn id="5" idx="3"/>
            <a:endCxn id="26" idx="1"/>
          </p:cNvCxnSpPr>
          <p:nvPr/>
        </p:nvCxnSpPr>
        <p:spPr>
          <a:xfrm>
            <a:off x="4537555" y="1485963"/>
            <a:ext cx="665113" cy="312469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64A7F21F-F167-6D66-C59E-096F9D8DE559}"/>
              </a:ext>
            </a:extLst>
          </p:cNvPr>
          <p:cNvCxnSpPr>
            <a:stCxn id="5" idx="3"/>
            <a:endCxn id="31" idx="1"/>
          </p:cNvCxnSpPr>
          <p:nvPr/>
        </p:nvCxnSpPr>
        <p:spPr>
          <a:xfrm>
            <a:off x="4537555" y="1485963"/>
            <a:ext cx="665113" cy="387456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358AE9D-41A2-B0F4-3306-936BCAC76EE4}"/>
              </a:ext>
            </a:extLst>
          </p:cNvPr>
          <p:cNvSpPr txBox="1"/>
          <p:nvPr/>
        </p:nvSpPr>
        <p:spPr>
          <a:xfrm>
            <a:off x="4535554" y="146595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B6B1A9A-3FC8-F6EF-65EC-0737890969A8}"/>
              </a:ext>
            </a:extLst>
          </p:cNvPr>
          <p:cNvSpPr txBox="1"/>
          <p:nvPr/>
        </p:nvSpPr>
        <p:spPr>
          <a:xfrm>
            <a:off x="4585645" y="2103726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AC1CEBA-4CB4-E2B5-9C82-6881A94E42BE}"/>
              </a:ext>
            </a:extLst>
          </p:cNvPr>
          <p:cNvSpPr txBox="1"/>
          <p:nvPr/>
        </p:nvSpPr>
        <p:spPr>
          <a:xfrm>
            <a:off x="4537555" y="287481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595C05-5581-DB60-875A-96EBB3B55291}"/>
              </a:ext>
            </a:extLst>
          </p:cNvPr>
          <p:cNvSpPr txBox="1"/>
          <p:nvPr/>
        </p:nvSpPr>
        <p:spPr>
          <a:xfrm>
            <a:off x="4514656" y="3655993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9E61B05-050D-6CC9-067E-8327DF5829E8}"/>
              </a:ext>
            </a:extLst>
          </p:cNvPr>
          <p:cNvSpPr txBox="1"/>
          <p:nvPr/>
        </p:nvSpPr>
        <p:spPr>
          <a:xfrm>
            <a:off x="4551525" y="4437144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E3E8804-633C-3B42-206B-30C761C77FA2}"/>
              </a:ext>
            </a:extLst>
          </p:cNvPr>
          <p:cNvSpPr txBox="1"/>
          <p:nvPr/>
        </p:nvSpPr>
        <p:spPr>
          <a:xfrm>
            <a:off x="4541657" y="518345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34EB5445-D49B-93D5-35EA-34D5B3C87236}"/>
              </a:ext>
            </a:extLst>
          </p:cNvPr>
          <p:cNvCxnSpPr>
            <a:stCxn id="10" idx="3"/>
          </p:cNvCxnSpPr>
          <p:nvPr/>
        </p:nvCxnSpPr>
        <p:spPr>
          <a:xfrm flipV="1">
            <a:off x="9346767" y="1465957"/>
            <a:ext cx="226047" cy="80118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78310EB6-53AC-B1D8-FF6E-EF5649155482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788432" y="2257132"/>
            <a:ext cx="1777868" cy="791181"/>
          </a:xfrm>
          <a:prstGeom prst="bentConnector3">
            <a:avLst>
              <a:gd name="adj1" fmla="val 10075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4BD50085-350E-746F-57F3-0FDD2E3F6CCF}"/>
              </a:ext>
            </a:extLst>
          </p:cNvPr>
          <p:cNvCxnSpPr>
            <a:stCxn id="25" idx="3"/>
          </p:cNvCxnSpPr>
          <p:nvPr/>
        </p:nvCxnSpPr>
        <p:spPr>
          <a:xfrm flipV="1">
            <a:off x="9346767" y="3058955"/>
            <a:ext cx="226047" cy="77052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13F728AE-25E5-BD58-D02C-145D6F82EBEE}"/>
              </a:ext>
            </a:extLst>
          </p:cNvPr>
          <p:cNvCxnSpPr>
            <a:stCxn id="30" idx="3"/>
          </p:cNvCxnSpPr>
          <p:nvPr/>
        </p:nvCxnSpPr>
        <p:spPr>
          <a:xfrm flipV="1">
            <a:off x="9346767" y="3829482"/>
            <a:ext cx="226047" cy="78117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B9538C81-224D-A96F-0DA6-384B2D8E6CB4}"/>
              </a:ext>
            </a:extLst>
          </p:cNvPr>
          <p:cNvCxnSpPr>
            <a:stCxn id="36" idx="3"/>
          </p:cNvCxnSpPr>
          <p:nvPr/>
        </p:nvCxnSpPr>
        <p:spPr>
          <a:xfrm flipV="1">
            <a:off x="9346767" y="4610651"/>
            <a:ext cx="226047" cy="749877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5659F3-5A82-BBD1-C071-41D1623FF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7141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" grpId="0" animBg="1"/>
      <p:bldP spid="7" grpId="0" animBg="1"/>
      <p:bldP spid="10" grpId="0" animBg="1"/>
      <p:bldP spid="11" grpId="0" animBg="1"/>
      <p:bldP spid="13" grpId="0" animBg="1"/>
      <p:bldP spid="18" grpId="0" animBg="1"/>
      <p:bldP spid="25" grpId="0" animBg="1"/>
      <p:bldP spid="26" grpId="0" animBg="1"/>
      <p:bldP spid="30" grpId="0" animBg="1"/>
      <p:bldP spid="31" grpId="0" animBg="1"/>
      <p:bldP spid="36" grpId="0" animBg="1"/>
      <p:bldP spid="57" grpId="0"/>
      <p:bldP spid="58" grpId="0"/>
      <p:bldP spid="59" grpId="0"/>
      <p:bldP spid="60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F58C0B-7554-5BD8-B23F-52D815C7D7DA}"/>
              </a:ext>
            </a:extLst>
          </p:cNvPr>
          <p:cNvSpPr/>
          <p:nvPr/>
        </p:nvSpPr>
        <p:spPr>
          <a:xfrm>
            <a:off x="6491820" y="2113280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4BDBE92-EBDC-9955-37A8-1BA46A0ADA73}"/>
              </a:ext>
            </a:extLst>
          </p:cNvPr>
          <p:cNvCxnSpPr>
            <a:cxnSpLocks/>
            <a:endCxn id="2" idx="3"/>
          </p:cNvCxnSpPr>
          <p:nvPr/>
        </p:nvCxnSpPr>
        <p:spPr>
          <a:xfrm flipH="1">
            <a:off x="7034528" y="3429000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1C98207-BD64-6188-1DF0-7FFDBC045155}"/>
              </a:ext>
            </a:extLst>
          </p:cNvPr>
          <p:cNvSpPr txBox="1"/>
          <p:nvPr/>
        </p:nvSpPr>
        <p:spPr>
          <a:xfrm>
            <a:off x="7015595" y="3429000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9DB0BE-45F6-E7FC-5FDF-9D5DA2F3B322}"/>
              </a:ext>
            </a:extLst>
          </p:cNvPr>
          <p:cNvCxnSpPr>
            <a:cxnSpLocks/>
          </p:cNvCxnSpPr>
          <p:nvPr/>
        </p:nvCxnSpPr>
        <p:spPr>
          <a:xfrm flipH="1">
            <a:off x="6164621" y="3429000"/>
            <a:ext cx="3271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BFECDDB-8264-AA71-EBA2-B4C9057E09AD}"/>
              </a:ext>
            </a:extLst>
          </p:cNvPr>
          <p:cNvSpPr/>
          <p:nvPr/>
        </p:nvSpPr>
        <p:spPr>
          <a:xfrm>
            <a:off x="5556010" y="3110332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53085E75-922B-8A32-8962-DF796580DCBC}"/>
              </a:ext>
            </a:extLst>
          </p:cNvPr>
          <p:cNvSpPr/>
          <p:nvPr/>
        </p:nvSpPr>
        <p:spPr>
          <a:xfrm rot="5400000">
            <a:off x="4154213" y="2570480"/>
            <a:ext cx="825500" cy="5588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70E82BA-E5A6-390D-C894-1BF4EC43E5DC}"/>
              </a:ext>
            </a:extLst>
          </p:cNvPr>
          <p:cNvCxnSpPr>
            <a:cxnSpLocks/>
            <a:stCxn id="11" idx="1"/>
          </p:cNvCxnSpPr>
          <p:nvPr/>
        </p:nvCxnSpPr>
        <p:spPr>
          <a:xfrm flipV="1">
            <a:off x="4566963" y="2322830"/>
            <a:ext cx="0" cy="320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45F317D-B678-781B-80E0-73EB0317E99B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4846363" y="2849880"/>
            <a:ext cx="3586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D5C240-833C-B31D-BE0C-F50A8EE50209}"/>
              </a:ext>
            </a:extLst>
          </p:cNvPr>
          <p:cNvCxnSpPr/>
          <p:nvPr/>
        </p:nvCxnSpPr>
        <p:spPr>
          <a:xfrm flipH="1">
            <a:off x="3825249" y="3059430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CBEEEF9-D268-B9F4-E199-E461193DCEE6}"/>
              </a:ext>
            </a:extLst>
          </p:cNvPr>
          <p:cNvCxnSpPr/>
          <p:nvPr/>
        </p:nvCxnSpPr>
        <p:spPr>
          <a:xfrm flipH="1">
            <a:off x="3825249" y="2618105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2755E40-C32E-BDDA-EAE7-DC2CA3797832}"/>
              </a:ext>
            </a:extLst>
          </p:cNvPr>
          <p:cNvSpPr txBox="1"/>
          <p:nvPr/>
        </p:nvSpPr>
        <p:spPr>
          <a:xfrm>
            <a:off x="3321399" y="2852023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rs1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744A82-4F27-4ED0-18D3-21AC24C3F732}"/>
              </a:ext>
            </a:extLst>
          </p:cNvPr>
          <p:cNvSpPr txBox="1"/>
          <p:nvPr/>
        </p:nvSpPr>
        <p:spPr>
          <a:xfrm>
            <a:off x="3340920" y="2433439"/>
            <a:ext cx="47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pc</a:t>
            </a: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8FB38B0-139C-CF1C-A977-D013B000A714}"/>
              </a:ext>
            </a:extLst>
          </p:cNvPr>
          <p:cNvSpPr/>
          <p:nvPr/>
        </p:nvSpPr>
        <p:spPr>
          <a:xfrm rot="5400000">
            <a:off x="4154213" y="3808730"/>
            <a:ext cx="825500" cy="5588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EED03A-944C-B34B-6750-765935A28C0F}"/>
              </a:ext>
            </a:extLst>
          </p:cNvPr>
          <p:cNvCxnSpPr>
            <a:cxnSpLocks/>
            <a:stCxn id="23" idx="1"/>
          </p:cNvCxnSpPr>
          <p:nvPr/>
        </p:nvCxnSpPr>
        <p:spPr>
          <a:xfrm flipV="1">
            <a:off x="4566963" y="3561080"/>
            <a:ext cx="0" cy="320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582BA9A-D769-D164-CF0D-E9B68C97EE7E}"/>
              </a:ext>
            </a:extLst>
          </p:cNvPr>
          <p:cNvCxnSpPr>
            <a:cxnSpLocks/>
            <a:endCxn id="23" idx="0"/>
          </p:cNvCxnSpPr>
          <p:nvPr/>
        </p:nvCxnSpPr>
        <p:spPr>
          <a:xfrm flipH="1">
            <a:off x="4846363" y="4088130"/>
            <a:ext cx="3586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DC6C3B-0F76-815B-63C8-6C15858244B1}"/>
              </a:ext>
            </a:extLst>
          </p:cNvPr>
          <p:cNvCxnSpPr/>
          <p:nvPr/>
        </p:nvCxnSpPr>
        <p:spPr>
          <a:xfrm flipH="1">
            <a:off x="3825249" y="4297680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C2F7AE-7FD4-3BA4-0C78-DB5230879314}"/>
              </a:ext>
            </a:extLst>
          </p:cNvPr>
          <p:cNvCxnSpPr/>
          <p:nvPr/>
        </p:nvCxnSpPr>
        <p:spPr>
          <a:xfrm flipH="1">
            <a:off x="3825249" y="3856355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A469721-3720-247E-FB29-667B22BD1DC9}"/>
              </a:ext>
            </a:extLst>
          </p:cNvPr>
          <p:cNvSpPr txBox="1"/>
          <p:nvPr/>
        </p:nvSpPr>
        <p:spPr>
          <a:xfrm>
            <a:off x="3182772" y="4090273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D3CB05-7463-F9FF-9C85-1092A3CBD1C7}"/>
              </a:ext>
            </a:extLst>
          </p:cNvPr>
          <p:cNvSpPr txBox="1"/>
          <p:nvPr/>
        </p:nvSpPr>
        <p:spPr>
          <a:xfrm>
            <a:off x="3340920" y="3671689"/>
            <a:ext cx="47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4</a:t>
            </a: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13AD9CF1-8C9F-E9E5-DC0C-10C97EE749EA}"/>
              </a:ext>
            </a:extLst>
          </p:cNvPr>
          <p:cNvCxnSpPr/>
          <p:nvPr/>
        </p:nvCxnSpPr>
        <p:spPr>
          <a:xfrm rot="16200000" flipH="1">
            <a:off x="5174154" y="2880774"/>
            <a:ext cx="412750" cy="350961"/>
          </a:xfrm>
          <a:prstGeom prst="bentConnector3">
            <a:avLst>
              <a:gd name="adj1" fmla="val 10076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BCFD4524-4562-94DB-13BB-ED4FE828C6C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149388" y="3681510"/>
            <a:ext cx="462280" cy="350961"/>
          </a:xfrm>
          <a:prstGeom prst="bentConnector3">
            <a:avLst>
              <a:gd name="adj1" fmla="val 11456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A5F68FE-9DA1-A45D-A5DA-A766988CB24F}"/>
              </a:ext>
            </a:extLst>
          </p:cNvPr>
          <p:cNvSpPr/>
          <p:nvPr/>
        </p:nvSpPr>
        <p:spPr>
          <a:xfrm>
            <a:off x="5556009" y="3753345"/>
            <a:ext cx="637336" cy="25477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LSB = 0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0DCBBB7-3A3D-EB74-CADC-86EA3FC2B9E4}"/>
              </a:ext>
            </a:extLst>
          </p:cNvPr>
          <p:cNvCxnSpPr>
            <a:cxnSpLocks/>
            <a:endCxn id="42" idx="2"/>
          </p:cNvCxnSpPr>
          <p:nvPr/>
        </p:nvCxnSpPr>
        <p:spPr>
          <a:xfrm flipV="1">
            <a:off x="5874677" y="4008121"/>
            <a:ext cx="0" cy="2895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55DE6-90F8-7B4F-3FA7-369CB5082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95138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F58C0B-7554-5BD8-B23F-52D815C7D7DA}"/>
              </a:ext>
            </a:extLst>
          </p:cNvPr>
          <p:cNvSpPr/>
          <p:nvPr/>
        </p:nvSpPr>
        <p:spPr>
          <a:xfrm>
            <a:off x="6491820" y="2113280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4BDBE92-EBDC-9955-37A8-1BA46A0ADA73}"/>
              </a:ext>
            </a:extLst>
          </p:cNvPr>
          <p:cNvCxnSpPr>
            <a:cxnSpLocks/>
            <a:endCxn id="2" idx="3"/>
          </p:cNvCxnSpPr>
          <p:nvPr/>
        </p:nvCxnSpPr>
        <p:spPr>
          <a:xfrm flipH="1">
            <a:off x="7034528" y="3429000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1C98207-BD64-6188-1DF0-7FFDBC045155}"/>
              </a:ext>
            </a:extLst>
          </p:cNvPr>
          <p:cNvSpPr txBox="1"/>
          <p:nvPr/>
        </p:nvSpPr>
        <p:spPr>
          <a:xfrm>
            <a:off x="7015595" y="3429000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9DB0BE-45F6-E7FC-5FDF-9D5DA2F3B322}"/>
              </a:ext>
            </a:extLst>
          </p:cNvPr>
          <p:cNvCxnSpPr>
            <a:cxnSpLocks/>
          </p:cNvCxnSpPr>
          <p:nvPr/>
        </p:nvCxnSpPr>
        <p:spPr>
          <a:xfrm flipH="1">
            <a:off x="6164621" y="3429000"/>
            <a:ext cx="3271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8FB38B0-139C-CF1C-A977-D013B000A714}"/>
              </a:ext>
            </a:extLst>
          </p:cNvPr>
          <p:cNvSpPr/>
          <p:nvPr/>
        </p:nvSpPr>
        <p:spPr>
          <a:xfrm rot="5400000">
            <a:off x="5466384" y="3149600"/>
            <a:ext cx="825500" cy="5588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EED03A-944C-B34B-6750-765935A28C0F}"/>
              </a:ext>
            </a:extLst>
          </p:cNvPr>
          <p:cNvCxnSpPr>
            <a:cxnSpLocks/>
            <a:stCxn id="23" idx="1"/>
          </p:cNvCxnSpPr>
          <p:nvPr/>
        </p:nvCxnSpPr>
        <p:spPr>
          <a:xfrm flipV="1">
            <a:off x="5879134" y="2901950"/>
            <a:ext cx="0" cy="320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944C46CA-AACB-C427-4439-F356395AFE80}"/>
              </a:ext>
            </a:extLst>
          </p:cNvPr>
          <p:cNvSpPr/>
          <p:nvPr/>
        </p:nvSpPr>
        <p:spPr>
          <a:xfrm>
            <a:off x="4446512" y="2002817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A208BE-70F8-FA70-08A5-CDFC4DB63069}"/>
              </a:ext>
            </a:extLst>
          </p:cNvPr>
          <p:cNvCxnSpPr>
            <a:cxnSpLocks/>
            <a:endCxn id="14" idx="0"/>
          </p:cNvCxnSpPr>
          <p:nvPr/>
        </p:nvCxnSpPr>
        <p:spPr>
          <a:xfrm flipH="1">
            <a:off x="3667829" y="2542303"/>
            <a:ext cx="7779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25B261-2C4E-DF5B-C634-A0036B138657}"/>
              </a:ext>
            </a:extLst>
          </p:cNvPr>
          <p:cNvCxnSpPr/>
          <p:nvPr/>
        </p:nvCxnSpPr>
        <p:spPr>
          <a:xfrm flipH="1">
            <a:off x="3983450" y="2100978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05D6A39-234D-99C6-38BE-245EA99B2863}"/>
              </a:ext>
            </a:extLst>
          </p:cNvPr>
          <p:cNvSpPr txBox="1"/>
          <p:nvPr/>
        </p:nvSpPr>
        <p:spPr>
          <a:xfrm>
            <a:off x="3499121" y="1916312"/>
            <a:ext cx="47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pc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16AE3F74-C4B1-BE58-CC1D-C76C37833DE5}"/>
              </a:ext>
            </a:extLst>
          </p:cNvPr>
          <p:cNvSpPr/>
          <p:nvPr/>
        </p:nvSpPr>
        <p:spPr>
          <a:xfrm rot="5400000">
            <a:off x="2975679" y="2262903"/>
            <a:ext cx="825500" cy="5588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9130CE8-D353-C4AF-7428-84327C4894E4}"/>
              </a:ext>
            </a:extLst>
          </p:cNvPr>
          <p:cNvCxnSpPr>
            <a:cxnSpLocks/>
            <a:stCxn id="14" idx="1"/>
          </p:cNvCxnSpPr>
          <p:nvPr/>
        </p:nvCxnSpPr>
        <p:spPr>
          <a:xfrm flipV="1">
            <a:off x="3388429" y="2015253"/>
            <a:ext cx="0" cy="320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82168DF-20C9-3BF2-788C-A628F0E71F2A}"/>
              </a:ext>
            </a:extLst>
          </p:cNvPr>
          <p:cNvCxnSpPr/>
          <p:nvPr/>
        </p:nvCxnSpPr>
        <p:spPr>
          <a:xfrm flipH="1">
            <a:off x="2646715" y="2751853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F44F24E-BE93-1867-E018-418B88A419B4}"/>
              </a:ext>
            </a:extLst>
          </p:cNvPr>
          <p:cNvCxnSpPr/>
          <p:nvPr/>
        </p:nvCxnSpPr>
        <p:spPr>
          <a:xfrm flipH="1">
            <a:off x="2646715" y="2310528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9EFCFD8-2E31-1A39-9D83-D02AAB6EF9E8}"/>
              </a:ext>
            </a:extLst>
          </p:cNvPr>
          <p:cNvSpPr txBox="1"/>
          <p:nvPr/>
        </p:nvSpPr>
        <p:spPr>
          <a:xfrm>
            <a:off x="2004238" y="2544446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0BC792A-F0D2-710B-C5D6-7366FAD8E39D}"/>
              </a:ext>
            </a:extLst>
          </p:cNvPr>
          <p:cNvSpPr txBox="1"/>
          <p:nvPr/>
        </p:nvSpPr>
        <p:spPr>
          <a:xfrm>
            <a:off x="2162386" y="2125862"/>
            <a:ext cx="47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4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4EF445-286F-EBA8-5D61-DDB726084B17}"/>
              </a:ext>
            </a:extLst>
          </p:cNvPr>
          <p:cNvSpPr/>
          <p:nvPr/>
        </p:nvSpPr>
        <p:spPr>
          <a:xfrm>
            <a:off x="4446512" y="4409601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0D3097D-F53A-7659-7D6A-4EAF95D0CEE6}"/>
              </a:ext>
            </a:extLst>
          </p:cNvPr>
          <p:cNvSpPr/>
          <p:nvPr/>
        </p:nvSpPr>
        <p:spPr>
          <a:xfrm>
            <a:off x="4446511" y="5052614"/>
            <a:ext cx="637336" cy="25477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LSB = 0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C48E30C-3D8D-BCC1-1157-3BC02AE6A98C}"/>
              </a:ext>
            </a:extLst>
          </p:cNvPr>
          <p:cNvCxnSpPr/>
          <p:nvPr/>
        </p:nvCxnSpPr>
        <p:spPr>
          <a:xfrm flipH="1">
            <a:off x="3983400" y="4960771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0719E29-2A0A-47FF-558A-6EB8CF9D6778}"/>
              </a:ext>
            </a:extLst>
          </p:cNvPr>
          <p:cNvCxnSpPr/>
          <p:nvPr/>
        </p:nvCxnSpPr>
        <p:spPr>
          <a:xfrm flipH="1">
            <a:off x="3983400" y="4519446"/>
            <a:ext cx="462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268882F2-4FDA-CAA1-5FF9-09CA2D37A02A}"/>
              </a:ext>
            </a:extLst>
          </p:cNvPr>
          <p:cNvSpPr txBox="1"/>
          <p:nvPr/>
        </p:nvSpPr>
        <p:spPr>
          <a:xfrm>
            <a:off x="3340923" y="4753364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E5817D6-81D6-9E0C-1025-A31C29733B0C}"/>
              </a:ext>
            </a:extLst>
          </p:cNvPr>
          <p:cNvSpPr txBox="1"/>
          <p:nvPr/>
        </p:nvSpPr>
        <p:spPr>
          <a:xfrm>
            <a:off x="3157993" y="4334780"/>
            <a:ext cx="818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rs1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486E346-766A-CDE6-316F-B925421056FE}"/>
              </a:ext>
            </a:extLst>
          </p:cNvPr>
          <p:cNvCxnSpPr/>
          <p:nvPr/>
        </p:nvCxnSpPr>
        <p:spPr>
          <a:xfrm flipH="1">
            <a:off x="5461000" y="3222625"/>
            <a:ext cx="13873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967EB12-B077-6D4B-5DEE-A3645BB9B643}"/>
              </a:ext>
            </a:extLst>
          </p:cNvPr>
          <p:cNvCxnSpPr/>
          <p:nvPr/>
        </p:nvCxnSpPr>
        <p:spPr>
          <a:xfrm flipH="1">
            <a:off x="5461000" y="3632200"/>
            <a:ext cx="13873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60BCFE2-1535-4EBC-4184-BDC8888335DA}"/>
              </a:ext>
            </a:extLst>
          </p:cNvPr>
          <p:cNvCxnSpPr>
            <a:stCxn id="5" idx="3"/>
          </p:cNvCxnSpPr>
          <p:nvPr/>
        </p:nvCxnSpPr>
        <p:spPr>
          <a:xfrm>
            <a:off x="5083848" y="2321485"/>
            <a:ext cx="377152" cy="90114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F281BE72-8E29-2D1E-97FB-751F75D7FF65}"/>
              </a:ext>
            </a:extLst>
          </p:cNvPr>
          <p:cNvCxnSpPr>
            <a:stCxn id="34" idx="3"/>
          </p:cNvCxnSpPr>
          <p:nvPr/>
        </p:nvCxnSpPr>
        <p:spPr>
          <a:xfrm flipV="1">
            <a:off x="5083848" y="3626523"/>
            <a:ext cx="377152" cy="1101746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ECC7B9-CEFB-BBE5-A7FE-2ADF0B5E6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83179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17AFD9D-58AB-11EE-C8FD-3D8CE9566246}"/>
              </a:ext>
            </a:extLst>
          </p:cNvPr>
          <p:cNvSpPr/>
          <p:nvPr/>
        </p:nvSpPr>
        <p:spPr>
          <a:xfrm>
            <a:off x="6631134" y="213469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71B62-1EE6-4A4A-2163-4050219E1BE9}"/>
              </a:ext>
            </a:extLst>
          </p:cNvPr>
          <p:cNvSpPr txBox="1"/>
          <p:nvPr/>
        </p:nvSpPr>
        <p:spPr>
          <a:xfrm>
            <a:off x="7619902" y="3077292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37FB3-18A1-FEED-4E8B-E38A57780669}"/>
              </a:ext>
            </a:extLst>
          </p:cNvPr>
          <p:cNvSpPr/>
          <p:nvPr/>
        </p:nvSpPr>
        <p:spPr>
          <a:xfrm>
            <a:off x="4725376" y="194623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2449836" y="1946238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BF99E-1858-77F3-5CDE-72ECFD317995}"/>
              </a:ext>
            </a:extLst>
          </p:cNvPr>
          <p:cNvCxnSpPr/>
          <p:nvPr/>
        </p:nvCxnSpPr>
        <p:spPr>
          <a:xfrm flipH="1">
            <a:off x="5829165" y="2364227"/>
            <a:ext cx="8019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8FDDB2-F7CE-CBA6-AAB9-39D66E4E2F5F}"/>
              </a:ext>
            </a:extLst>
          </p:cNvPr>
          <p:cNvCxnSpPr>
            <a:cxnSpLocks/>
          </p:cNvCxnSpPr>
          <p:nvPr/>
        </p:nvCxnSpPr>
        <p:spPr>
          <a:xfrm flipH="1">
            <a:off x="6504933" y="4163184"/>
            <a:ext cx="1396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6B5F3A-5564-51E5-08DD-81B4BE608A7C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8399261" y="3261958"/>
            <a:ext cx="11264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3699540" y="1729237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3421150" y="1359904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77DA54-3706-8D1A-ACF2-D509546D7303}"/>
              </a:ext>
            </a:extLst>
          </p:cNvPr>
          <p:cNvSpPr txBox="1"/>
          <p:nvPr/>
        </p:nvSpPr>
        <p:spPr>
          <a:xfrm>
            <a:off x="5996334" y="1973639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BD8262-3122-F38F-17B3-BB2958358247}"/>
              </a:ext>
            </a:extLst>
          </p:cNvPr>
          <p:cNvSpPr txBox="1"/>
          <p:nvPr/>
        </p:nvSpPr>
        <p:spPr>
          <a:xfrm>
            <a:off x="6001379" y="5157089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07955-1CAD-8668-B39A-82352EE7ADAC}"/>
              </a:ext>
            </a:extLst>
          </p:cNvPr>
          <p:cNvSpPr/>
          <p:nvPr/>
        </p:nvSpPr>
        <p:spPr>
          <a:xfrm>
            <a:off x="4652418" y="4989316"/>
            <a:ext cx="1249703" cy="7175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8BEE31AD-47F0-6A0D-91B4-12E35F61B560}"/>
              </a:ext>
            </a:extLst>
          </p:cNvPr>
          <p:cNvCxnSpPr>
            <a:endCxn id="7" idx="1"/>
          </p:cNvCxnSpPr>
          <p:nvPr/>
        </p:nvCxnSpPr>
        <p:spPr>
          <a:xfrm rot="16200000" flipH="1">
            <a:off x="3292918" y="3988590"/>
            <a:ext cx="2086133" cy="63286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FBDAD5F-14A8-0179-A1C8-8ECB21922D84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5902121" y="4336629"/>
            <a:ext cx="56586" cy="101146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CFA384A-D645-1AD2-9A0A-007C7C357E83}"/>
              </a:ext>
            </a:extLst>
          </p:cNvPr>
          <p:cNvSpPr/>
          <p:nvPr/>
        </p:nvSpPr>
        <p:spPr>
          <a:xfrm>
            <a:off x="9525748" y="194623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memory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7B4A9FA-A23B-1296-D15F-D46C6A8B16BC}"/>
              </a:ext>
            </a:extLst>
          </p:cNvPr>
          <p:cNvSpPr txBox="1"/>
          <p:nvPr/>
        </p:nvSpPr>
        <p:spPr>
          <a:xfrm>
            <a:off x="8728689" y="3998633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D2326-7087-19E7-F55B-FBA2F84F1AC4}"/>
              </a:ext>
            </a:extLst>
          </p:cNvPr>
          <p:cNvCxnSpPr/>
          <p:nvPr/>
        </p:nvCxnSpPr>
        <p:spPr>
          <a:xfrm>
            <a:off x="5829165" y="4438650"/>
            <a:ext cx="36965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0BF0FDD-E1A1-E736-B8E7-6A0CD3EFB1C9}"/>
              </a:ext>
            </a:extLst>
          </p:cNvPr>
          <p:cNvSpPr/>
          <p:nvPr/>
        </p:nvSpPr>
        <p:spPr>
          <a:xfrm>
            <a:off x="681709" y="1946238"/>
            <a:ext cx="917219" cy="26314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 update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29D249F-A666-48F8-4CF8-B9032F33C505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1598928" y="3261958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FD93D41-8FAE-2F85-90F5-A585FEDFBA55}"/>
              </a:ext>
            </a:extLst>
          </p:cNvPr>
          <p:cNvSpPr txBox="1"/>
          <p:nvPr/>
        </p:nvSpPr>
        <p:spPr>
          <a:xfrm>
            <a:off x="1579995" y="3261958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D87ABCD-A8CB-42F3-E7FC-1B2884C7D29F}"/>
              </a:ext>
            </a:extLst>
          </p:cNvPr>
          <p:cNvCxnSpPr/>
          <p:nvPr/>
        </p:nvCxnSpPr>
        <p:spPr>
          <a:xfrm flipH="1">
            <a:off x="4526112" y="2287077"/>
            <a:ext cx="1865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90C7AE0-BD0D-DE41-23D9-FC3035137BC1}"/>
              </a:ext>
            </a:extLst>
          </p:cNvPr>
          <p:cNvCxnSpPr/>
          <p:nvPr/>
        </p:nvCxnSpPr>
        <p:spPr>
          <a:xfrm flipV="1">
            <a:off x="4526112" y="1729236"/>
            <a:ext cx="0" cy="5578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C6B752D-2038-E37F-DF25-B000B99E2380}"/>
              </a:ext>
            </a:extLst>
          </p:cNvPr>
          <p:cNvCxnSpPr/>
          <p:nvPr/>
        </p:nvCxnSpPr>
        <p:spPr>
          <a:xfrm flipV="1">
            <a:off x="10629537" y="3261957"/>
            <a:ext cx="29881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D20EAC7-B5CF-0CBC-1A67-B33D728FA762}"/>
              </a:ext>
            </a:extLst>
          </p:cNvPr>
          <p:cNvCxnSpPr/>
          <p:nvPr/>
        </p:nvCxnSpPr>
        <p:spPr>
          <a:xfrm>
            <a:off x="4526112" y="1729236"/>
            <a:ext cx="6402238" cy="1532721"/>
          </a:xfrm>
          <a:prstGeom prst="bentConnector3">
            <a:avLst>
              <a:gd name="adj1" fmla="val 9998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2FE6C39-9331-139D-D385-60E9B06667A5}"/>
              </a:ext>
            </a:extLst>
          </p:cNvPr>
          <p:cNvSpPr txBox="1"/>
          <p:nvPr/>
        </p:nvSpPr>
        <p:spPr>
          <a:xfrm>
            <a:off x="7427373" y="1291886"/>
            <a:ext cx="59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data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0237096-B363-CF96-FD14-B87450E539D3}"/>
              </a:ext>
            </a:extLst>
          </p:cNvPr>
          <p:cNvCxnSpPr>
            <a:cxnSpLocks/>
          </p:cNvCxnSpPr>
          <p:nvPr/>
        </p:nvCxnSpPr>
        <p:spPr>
          <a:xfrm flipV="1">
            <a:off x="5926684" y="1848255"/>
            <a:ext cx="0" cy="515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0B8C57E7-1F95-0FDE-1A94-FEF58EA83F7B}"/>
              </a:ext>
            </a:extLst>
          </p:cNvPr>
          <p:cNvSpPr/>
          <p:nvPr/>
        </p:nvSpPr>
        <p:spPr>
          <a:xfrm>
            <a:off x="5927387" y="1614791"/>
            <a:ext cx="175098" cy="252920"/>
          </a:xfrm>
          <a:custGeom>
            <a:avLst/>
            <a:gdLst>
              <a:gd name="connsiteX0" fmla="*/ 0 w 175098"/>
              <a:gd name="connsiteY0" fmla="*/ 252920 h 252920"/>
              <a:gd name="connsiteX1" fmla="*/ 175098 w 175098"/>
              <a:gd name="connsiteY1" fmla="*/ 123218 h 252920"/>
              <a:gd name="connsiteX2" fmla="*/ 0 w 175098"/>
              <a:gd name="connsiteY2" fmla="*/ 0 h 25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098" h="252920">
                <a:moveTo>
                  <a:pt x="0" y="252920"/>
                </a:moveTo>
                <a:cubicBezTo>
                  <a:pt x="87549" y="209145"/>
                  <a:pt x="175098" y="165371"/>
                  <a:pt x="175098" y="123218"/>
                </a:cubicBezTo>
                <a:cubicBezTo>
                  <a:pt x="175098" y="81065"/>
                  <a:pt x="87549" y="40532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302F332-B59E-F41B-AEB8-36C8A9E49A1C}"/>
              </a:ext>
            </a:extLst>
          </p:cNvPr>
          <p:cNvCxnSpPr>
            <a:cxnSpLocks/>
          </p:cNvCxnSpPr>
          <p:nvPr/>
        </p:nvCxnSpPr>
        <p:spPr>
          <a:xfrm flipV="1">
            <a:off x="5926684" y="1254603"/>
            <a:ext cx="0" cy="3601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AFECEA81-C6D8-241D-6AB6-D7FBE51A502C}"/>
              </a:ext>
            </a:extLst>
          </p:cNvPr>
          <p:cNvCxnSpPr>
            <a:cxnSpLocks/>
            <a:endCxn id="15" idx="0"/>
          </p:cNvCxnSpPr>
          <p:nvPr/>
        </p:nvCxnSpPr>
        <p:spPr>
          <a:xfrm rot="10800000" flipV="1">
            <a:off x="1140320" y="1254604"/>
            <a:ext cx="4786365" cy="69163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813B642-70B2-5299-71BD-C506B95981C8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1140319" y="4577678"/>
            <a:ext cx="1" cy="14275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4B6A1F3-ABCD-9D7A-67AA-708087ED533D}"/>
              </a:ext>
            </a:extLst>
          </p:cNvPr>
          <p:cNvCxnSpPr>
            <a:cxnSpLocks/>
          </p:cNvCxnSpPr>
          <p:nvPr/>
        </p:nvCxnSpPr>
        <p:spPr>
          <a:xfrm flipV="1">
            <a:off x="1152046" y="5348091"/>
            <a:ext cx="4806661" cy="657118"/>
          </a:xfrm>
          <a:prstGeom prst="bentConnector3">
            <a:avLst>
              <a:gd name="adj1" fmla="val 999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41905AD-094C-B309-5367-117B05CF420D}"/>
              </a:ext>
            </a:extLst>
          </p:cNvPr>
          <p:cNvCxnSpPr/>
          <p:nvPr/>
        </p:nvCxnSpPr>
        <p:spPr>
          <a:xfrm flipV="1">
            <a:off x="1381328" y="1614791"/>
            <a:ext cx="0" cy="3314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1531CB50-6351-7CF0-EA78-06BB2F4CA280}"/>
              </a:ext>
            </a:extLst>
          </p:cNvPr>
          <p:cNvCxnSpPr>
            <a:endCxn id="17" idx="0"/>
          </p:cNvCxnSpPr>
          <p:nvPr/>
        </p:nvCxnSpPr>
        <p:spPr>
          <a:xfrm rot="16200000" flipH="1">
            <a:off x="884833" y="2111285"/>
            <a:ext cx="1647167" cy="654177"/>
          </a:xfrm>
          <a:prstGeom prst="bentConnector3">
            <a:avLst>
              <a:gd name="adj1" fmla="val -78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8AA2E8E8-4573-0A2F-C2AF-01A11A9C3FCC}"/>
              </a:ext>
            </a:extLst>
          </p:cNvPr>
          <p:cNvSpPr/>
          <p:nvPr/>
        </p:nvSpPr>
        <p:spPr>
          <a:xfrm rot="5400000">
            <a:off x="6167332" y="4021891"/>
            <a:ext cx="412749" cy="279399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39537CE-6559-4795-C9F2-F7E67EF50857}"/>
              </a:ext>
            </a:extLst>
          </p:cNvPr>
          <p:cNvCxnSpPr>
            <a:cxnSpLocks/>
          </p:cNvCxnSpPr>
          <p:nvPr/>
        </p:nvCxnSpPr>
        <p:spPr>
          <a:xfrm flipH="1" flipV="1">
            <a:off x="5829165" y="3998108"/>
            <a:ext cx="406731" cy="5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B6334C0-3981-7C8B-78CB-2547D27ED9E5}"/>
              </a:ext>
            </a:extLst>
          </p:cNvPr>
          <p:cNvCxnSpPr>
            <a:cxnSpLocks/>
          </p:cNvCxnSpPr>
          <p:nvPr/>
        </p:nvCxnSpPr>
        <p:spPr>
          <a:xfrm flipH="1">
            <a:off x="5958707" y="4336629"/>
            <a:ext cx="2771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EB5621C-688B-332F-0E6A-8255BFE7185D}"/>
              </a:ext>
            </a:extLst>
          </p:cNvPr>
          <p:cNvCxnSpPr>
            <a:cxnSpLocks/>
            <a:endCxn id="64" idx="1"/>
          </p:cNvCxnSpPr>
          <p:nvPr/>
        </p:nvCxnSpPr>
        <p:spPr>
          <a:xfrm>
            <a:off x="6373706" y="3864694"/>
            <a:ext cx="0" cy="1937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D0C55020-6B5A-C390-458F-101B6AF7AE84}"/>
              </a:ext>
            </a:extLst>
          </p:cNvPr>
          <p:cNvSpPr txBox="1"/>
          <p:nvPr/>
        </p:nvSpPr>
        <p:spPr>
          <a:xfrm>
            <a:off x="5836878" y="3611066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rs2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4A512AAA-C520-324B-5BF8-7970DEA81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20829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F9D9E4-5A45-19F1-2893-6C058A80C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651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Fetch an instruction.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Decode the instruction.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Perform the instruction’s operation.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C9E006C-1778-E0D7-3D0B-242B46BD4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379918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6AAEA0-B7BF-6BAA-AC6F-D9B39F9E028C}"/>
              </a:ext>
            </a:extLst>
          </p:cNvPr>
          <p:cNvSpPr/>
          <p:nvPr/>
        </p:nvSpPr>
        <p:spPr>
          <a:xfrm>
            <a:off x="2653294" y="2632846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5BA1D2-DCED-985D-415F-7805D520CA05}"/>
              </a:ext>
            </a:extLst>
          </p:cNvPr>
          <p:cNvSpPr/>
          <p:nvPr/>
        </p:nvSpPr>
        <p:spPr>
          <a:xfrm>
            <a:off x="3898757" y="2632846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D81AA7-DF40-0C89-4C33-4698C98F4BB9}"/>
              </a:ext>
            </a:extLst>
          </p:cNvPr>
          <p:cNvSpPr/>
          <p:nvPr/>
        </p:nvSpPr>
        <p:spPr>
          <a:xfrm>
            <a:off x="5144220" y="2632846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5F980B-3CC2-3086-8E3C-B16ED92195C2}"/>
              </a:ext>
            </a:extLst>
          </p:cNvPr>
          <p:cNvSpPr/>
          <p:nvPr/>
        </p:nvSpPr>
        <p:spPr>
          <a:xfrm>
            <a:off x="6389683" y="2632846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FE9786-F2BE-C1CD-D84F-F2816F4C3877}"/>
              </a:ext>
            </a:extLst>
          </p:cNvPr>
          <p:cNvSpPr/>
          <p:nvPr/>
        </p:nvSpPr>
        <p:spPr>
          <a:xfrm>
            <a:off x="7635146" y="2632846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B76ABE-33E5-13F2-9645-3F03D4BFF56C}"/>
              </a:ext>
            </a:extLst>
          </p:cNvPr>
          <p:cNvSpPr/>
          <p:nvPr/>
        </p:nvSpPr>
        <p:spPr>
          <a:xfrm>
            <a:off x="3898757" y="3245514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47859E-088D-42F8-6C7C-847F42375788}"/>
              </a:ext>
            </a:extLst>
          </p:cNvPr>
          <p:cNvSpPr/>
          <p:nvPr/>
        </p:nvSpPr>
        <p:spPr>
          <a:xfrm>
            <a:off x="5144220" y="3245514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5DE488-4D8F-1D83-0F07-83EBBCAE0F4C}"/>
              </a:ext>
            </a:extLst>
          </p:cNvPr>
          <p:cNvSpPr/>
          <p:nvPr/>
        </p:nvSpPr>
        <p:spPr>
          <a:xfrm>
            <a:off x="6389683" y="3245514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CC5BE5-E428-D9F4-70CE-30F0BCF58EFC}"/>
              </a:ext>
            </a:extLst>
          </p:cNvPr>
          <p:cNvSpPr/>
          <p:nvPr/>
        </p:nvSpPr>
        <p:spPr>
          <a:xfrm>
            <a:off x="7635146" y="3245514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3D157D-919C-12DB-91A7-72FFF71D0DB6}"/>
              </a:ext>
            </a:extLst>
          </p:cNvPr>
          <p:cNvSpPr/>
          <p:nvPr/>
        </p:nvSpPr>
        <p:spPr>
          <a:xfrm>
            <a:off x="8880609" y="3245514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ED673B-F783-0E6A-43B4-717901AC4630}"/>
              </a:ext>
            </a:extLst>
          </p:cNvPr>
          <p:cNvSpPr/>
          <p:nvPr/>
        </p:nvSpPr>
        <p:spPr>
          <a:xfrm>
            <a:off x="5152079" y="3858182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31CE03-5BB7-97BD-1CBF-667A94C683FE}"/>
              </a:ext>
            </a:extLst>
          </p:cNvPr>
          <p:cNvSpPr/>
          <p:nvPr/>
        </p:nvSpPr>
        <p:spPr>
          <a:xfrm>
            <a:off x="6397542" y="3858182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DCB6A6-89B6-72B9-B860-EC924E689694}"/>
              </a:ext>
            </a:extLst>
          </p:cNvPr>
          <p:cNvSpPr/>
          <p:nvPr/>
        </p:nvSpPr>
        <p:spPr>
          <a:xfrm>
            <a:off x="7643005" y="3858182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ECA621-C08B-3E52-C945-63D2DB6F43C0}"/>
              </a:ext>
            </a:extLst>
          </p:cNvPr>
          <p:cNvSpPr/>
          <p:nvPr/>
        </p:nvSpPr>
        <p:spPr>
          <a:xfrm>
            <a:off x="8888468" y="3858182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0E3E565-C548-CBEC-3A48-028F43F7D387}"/>
              </a:ext>
            </a:extLst>
          </p:cNvPr>
          <p:cNvSpPr/>
          <p:nvPr/>
        </p:nvSpPr>
        <p:spPr>
          <a:xfrm>
            <a:off x="10133931" y="3858182"/>
            <a:ext cx="1245463" cy="6126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6B6072-D035-E4E8-126F-F8329B9812D4}"/>
              </a:ext>
            </a:extLst>
          </p:cNvPr>
          <p:cNvSpPr txBox="1"/>
          <p:nvPr/>
        </p:nvSpPr>
        <p:spPr>
          <a:xfrm>
            <a:off x="217176" y="2754514"/>
            <a:ext cx="2137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add x4, x3, x2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64941D-2F3C-34E7-A64F-0092C51331DD}"/>
              </a:ext>
            </a:extLst>
          </p:cNvPr>
          <p:cNvSpPr txBox="1"/>
          <p:nvPr/>
        </p:nvSpPr>
        <p:spPr>
          <a:xfrm>
            <a:off x="211563" y="3367182"/>
            <a:ext cx="2137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add x7, x6, x5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93F00D-6F5E-88D3-D70E-74243A59AD56}"/>
              </a:ext>
            </a:extLst>
          </p:cNvPr>
          <p:cNvSpPr txBox="1"/>
          <p:nvPr/>
        </p:nvSpPr>
        <p:spPr>
          <a:xfrm>
            <a:off x="79958" y="3979850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add x10, x9, x8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1FB258-8738-ECB9-B88F-ED3169A983BE}"/>
              </a:ext>
            </a:extLst>
          </p:cNvPr>
          <p:cNvSpPr txBox="1"/>
          <p:nvPr/>
        </p:nvSpPr>
        <p:spPr>
          <a:xfrm>
            <a:off x="3056666" y="211509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t=0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7E2EED-B578-5F3D-A573-F0018A3B4BD4}"/>
              </a:ext>
            </a:extLst>
          </p:cNvPr>
          <p:cNvSpPr txBox="1"/>
          <p:nvPr/>
        </p:nvSpPr>
        <p:spPr>
          <a:xfrm>
            <a:off x="4309988" y="211921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t=1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6086C5C-F3A3-B69E-11CB-38D99ECCDD03}"/>
              </a:ext>
            </a:extLst>
          </p:cNvPr>
          <p:cNvSpPr txBox="1"/>
          <p:nvPr/>
        </p:nvSpPr>
        <p:spPr>
          <a:xfrm>
            <a:off x="5547592" y="211509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t=2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1CC304-7807-A5FF-E4DB-51E9917D59C9}"/>
              </a:ext>
            </a:extLst>
          </p:cNvPr>
          <p:cNvSpPr txBox="1"/>
          <p:nvPr/>
        </p:nvSpPr>
        <p:spPr>
          <a:xfrm>
            <a:off x="6800914" y="211509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t=3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ECA4DC8-EFC3-EB7C-81C7-9E750A66AD68}"/>
              </a:ext>
            </a:extLst>
          </p:cNvPr>
          <p:cNvSpPr txBox="1"/>
          <p:nvPr/>
        </p:nvSpPr>
        <p:spPr>
          <a:xfrm>
            <a:off x="8030662" y="211509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t=4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2F2CC7-4A2E-F60C-699B-DAFEF6B8BA49}"/>
              </a:ext>
            </a:extLst>
          </p:cNvPr>
          <p:cNvSpPr txBox="1"/>
          <p:nvPr/>
        </p:nvSpPr>
        <p:spPr>
          <a:xfrm>
            <a:off x="9276123" y="211509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t=5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08B8322-206E-7F1F-1BBC-645BE1A1506F}"/>
              </a:ext>
            </a:extLst>
          </p:cNvPr>
          <p:cNvSpPr txBox="1"/>
          <p:nvPr/>
        </p:nvSpPr>
        <p:spPr>
          <a:xfrm>
            <a:off x="10537300" y="2115095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t=6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FB3CFBC-84E1-7F3E-EF42-3A40F6CF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93942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0CC41372-8B03-BA6D-ED31-45D474E19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1609" y="2307023"/>
            <a:ext cx="460442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add x28, x29, x27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add x30, x28, x29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6B67EDA-7653-947B-71C2-D4AA672C6D51}"/>
              </a:ext>
            </a:extLst>
          </p:cNvPr>
          <p:cNvSpPr/>
          <p:nvPr/>
        </p:nvSpPr>
        <p:spPr>
          <a:xfrm>
            <a:off x="4766553" y="2172510"/>
            <a:ext cx="940341" cy="9403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DCDF577-9467-CF5C-FB24-D1C338BA50F9}"/>
              </a:ext>
            </a:extLst>
          </p:cNvPr>
          <p:cNvSpPr/>
          <p:nvPr/>
        </p:nvSpPr>
        <p:spPr>
          <a:xfrm>
            <a:off x="5774987" y="3287945"/>
            <a:ext cx="940341" cy="9403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990DFC8-1AC4-63D3-4E26-B9EF33839904}"/>
              </a:ext>
            </a:extLst>
          </p:cNvPr>
          <p:cNvCxnSpPr>
            <a:stCxn id="4" idx="5"/>
            <a:endCxn id="5" idx="1"/>
          </p:cNvCxnSpPr>
          <p:nvPr/>
        </p:nvCxnSpPr>
        <p:spPr>
          <a:xfrm>
            <a:off x="5569184" y="2975141"/>
            <a:ext cx="343513" cy="4505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2A9FC0-C1BC-C706-F864-133904A2E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91707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664941D-2F3C-34E7-A64F-0092C51331DD}"/>
              </a:ext>
            </a:extLst>
          </p:cNvPr>
          <p:cNvSpPr txBox="1"/>
          <p:nvPr/>
        </p:nvSpPr>
        <p:spPr>
          <a:xfrm>
            <a:off x="343644" y="265081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blt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x29, x28, foo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93F00D-6F5E-88D3-D70E-74243A59AD56}"/>
              </a:ext>
            </a:extLst>
          </p:cNvPr>
          <p:cNvSpPr txBox="1"/>
          <p:nvPr/>
        </p:nvSpPr>
        <p:spPr>
          <a:xfrm>
            <a:off x="343643" y="316941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x30, x30, -1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1FB258-8738-ECB9-B88F-ED3169A983BE}"/>
              </a:ext>
            </a:extLst>
          </p:cNvPr>
          <p:cNvSpPr txBox="1"/>
          <p:nvPr/>
        </p:nvSpPr>
        <p:spPr>
          <a:xfrm>
            <a:off x="3228977" y="2149387"/>
            <a:ext cx="460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t=0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7E2EED-B578-5F3D-A573-F0018A3B4BD4}"/>
              </a:ext>
            </a:extLst>
          </p:cNvPr>
          <p:cNvSpPr txBox="1"/>
          <p:nvPr/>
        </p:nvSpPr>
        <p:spPr>
          <a:xfrm>
            <a:off x="4260520" y="214938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t=1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C6AB60E-63F9-21E0-0919-80BAB04EF474}"/>
              </a:ext>
            </a:extLst>
          </p:cNvPr>
          <p:cNvSpPr/>
          <p:nvPr/>
        </p:nvSpPr>
        <p:spPr>
          <a:xfrm>
            <a:off x="2891072" y="2578607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4D54E8A-BFBA-F05E-363B-A23A7F3CC54E}"/>
              </a:ext>
            </a:extLst>
          </p:cNvPr>
          <p:cNvSpPr/>
          <p:nvPr/>
        </p:nvSpPr>
        <p:spPr>
          <a:xfrm>
            <a:off x="3945314" y="2578607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decode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0A8A515-1E49-6F00-01FD-79B46B58F64B}"/>
              </a:ext>
            </a:extLst>
          </p:cNvPr>
          <p:cNvSpPr/>
          <p:nvPr/>
        </p:nvSpPr>
        <p:spPr>
          <a:xfrm>
            <a:off x="3945314" y="3097208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A5DB616-6D58-6E5A-9204-B4375A798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29459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664941D-2F3C-34E7-A64F-0092C51331DD}"/>
              </a:ext>
            </a:extLst>
          </p:cNvPr>
          <p:cNvSpPr txBox="1"/>
          <p:nvPr/>
        </p:nvSpPr>
        <p:spPr>
          <a:xfrm>
            <a:off x="343644" y="265081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blt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x29, x28, foo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93F00D-6F5E-88D3-D70E-74243A59AD56}"/>
              </a:ext>
            </a:extLst>
          </p:cNvPr>
          <p:cNvSpPr txBox="1"/>
          <p:nvPr/>
        </p:nvSpPr>
        <p:spPr>
          <a:xfrm>
            <a:off x="343643" y="316941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x30, x30, -1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1FB258-8738-ECB9-B88F-ED3169A983BE}"/>
              </a:ext>
            </a:extLst>
          </p:cNvPr>
          <p:cNvSpPr txBox="1"/>
          <p:nvPr/>
        </p:nvSpPr>
        <p:spPr>
          <a:xfrm>
            <a:off x="3228977" y="2149387"/>
            <a:ext cx="460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t=0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7E2EED-B578-5F3D-A573-F0018A3B4BD4}"/>
              </a:ext>
            </a:extLst>
          </p:cNvPr>
          <p:cNvSpPr txBox="1"/>
          <p:nvPr/>
        </p:nvSpPr>
        <p:spPr>
          <a:xfrm>
            <a:off x="4260520" y="214938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t=1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6086C5C-F3A3-B69E-11CB-38D99ECCDD03}"/>
              </a:ext>
            </a:extLst>
          </p:cNvPr>
          <p:cNvSpPr txBox="1"/>
          <p:nvPr/>
        </p:nvSpPr>
        <p:spPr>
          <a:xfrm>
            <a:off x="5292063" y="2149387"/>
            <a:ext cx="460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t=2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C6AB60E-63F9-21E0-0919-80BAB04EF474}"/>
              </a:ext>
            </a:extLst>
          </p:cNvPr>
          <p:cNvSpPr/>
          <p:nvPr/>
        </p:nvSpPr>
        <p:spPr>
          <a:xfrm>
            <a:off x="2891072" y="2578607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4D54E8A-BFBA-F05E-363B-A23A7F3CC54E}"/>
              </a:ext>
            </a:extLst>
          </p:cNvPr>
          <p:cNvSpPr/>
          <p:nvPr/>
        </p:nvSpPr>
        <p:spPr>
          <a:xfrm>
            <a:off x="3945314" y="2578607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decode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0A8A515-1E49-6F00-01FD-79B46B58F64B}"/>
              </a:ext>
            </a:extLst>
          </p:cNvPr>
          <p:cNvSpPr/>
          <p:nvPr/>
        </p:nvSpPr>
        <p:spPr>
          <a:xfrm>
            <a:off x="3945314" y="3097208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F3C4C-BF34-F444-674B-5C4D4C94FF1C}"/>
              </a:ext>
            </a:extLst>
          </p:cNvPr>
          <p:cNvSpPr/>
          <p:nvPr/>
        </p:nvSpPr>
        <p:spPr>
          <a:xfrm>
            <a:off x="4993347" y="2578605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execute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217CA9-436A-0C65-F48D-0D6E8EDCADFF}"/>
              </a:ext>
            </a:extLst>
          </p:cNvPr>
          <p:cNvSpPr txBox="1"/>
          <p:nvPr/>
        </p:nvSpPr>
        <p:spPr>
          <a:xfrm>
            <a:off x="343642" y="368340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add x26, x26, x30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1D51BE-137A-14F4-097D-F9D0B1DD411A}"/>
              </a:ext>
            </a:extLst>
          </p:cNvPr>
          <p:cNvSpPr/>
          <p:nvPr/>
        </p:nvSpPr>
        <p:spPr>
          <a:xfrm>
            <a:off x="4993347" y="3611762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166C7D-7055-087C-712E-44566B5AEEC6}"/>
              </a:ext>
            </a:extLst>
          </p:cNvPr>
          <p:cNvSpPr/>
          <p:nvPr/>
        </p:nvSpPr>
        <p:spPr>
          <a:xfrm>
            <a:off x="4998707" y="3088828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decode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09C3A9-3DEB-538E-A548-D1FDA83AE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852973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664941D-2F3C-34E7-A64F-0092C51331DD}"/>
              </a:ext>
            </a:extLst>
          </p:cNvPr>
          <p:cNvSpPr txBox="1"/>
          <p:nvPr/>
        </p:nvSpPr>
        <p:spPr>
          <a:xfrm>
            <a:off x="343644" y="265081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blt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x29, x28, foo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93F00D-6F5E-88D3-D70E-74243A59AD56}"/>
              </a:ext>
            </a:extLst>
          </p:cNvPr>
          <p:cNvSpPr txBox="1"/>
          <p:nvPr/>
        </p:nvSpPr>
        <p:spPr>
          <a:xfrm>
            <a:off x="343643" y="316941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addi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x30, x30, -1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1FB258-8738-ECB9-B88F-ED3169A983BE}"/>
              </a:ext>
            </a:extLst>
          </p:cNvPr>
          <p:cNvSpPr txBox="1"/>
          <p:nvPr/>
        </p:nvSpPr>
        <p:spPr>
          <a:xfrm>
            <a:off x="3228977" y="2149387"/>
            <a:ext cx="460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t=0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7E2EED-B578-5F3D-A573-F0018A3B4BD4}"/>
              </a:ext>
            </a:extLst>
          </p:cNvPr>
          <p:cNvSpPr txBox="1"/>
          <p:nvPr/>
        </p:nvSpPr>
        <p:spPr>
          <a:xfrm>
            <a:off x="4260520" y="214938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t=1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6086C5C-F3A3-B69E-11CB-38D99ECCDD03}"/>
              </a:ext>
            </a:extLst>
          </p:cNvPr>
          <p:cNvSpPr txBox="1"/>
          <p:nvPr/>
        </p:nvSpPr>
        <p:spPr>
          <a:xfrm>
            <a:off x="5292063" y="2149387"/>
            <a:ext cx="460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t=2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1CC304-7807-A5FF-E4DB-51E9917D59C9}"/>
              </a:ext>
            </a:extLst>
          </p:cNvPr>
          <p:cNvSpPr txBox="1"/>
          <p:nvPr/>
        </p:nvSpPr>
        <p:spPr>
          <a:xfrm>
            <a:off x="6350801" y="2149387"/>
            <a:ext cx="460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t=3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714CA4-1FA5-BBD0-0F59-EF1FE4387B4D}"/>
              </a:ext>
            </a:extLst>
          </p:cNvPr>
          <p:cNvSpPr txBox="1"/>
          <p:nvPr/>
        </p:nvSpPr>
        <p:spPr>
          <a:xfrm>
            <a:off x="96779" y="4220389"/>
            <a:ext cx="2529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foo: </a:t>
            </a:r>
            <a:r>
              <a:rPr lang="en-US" sz="1600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sw</a:t>
            </a:r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x30, 12(x6)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C6AB60E-63F9-21E0-0919-80BAB04EF474}"/>
              </a:ext>
            </a:extLst>
          </p:cNvPr>
          <p:cNvSpPr/>
          <p:nvPr/>
        </p:nvSpPr>
        <p:spPr>
          <a:xfrm>
            <a:off x="2891072" y="2578607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4D54E8A-BFBA-F05E-363B-A23A7F3CC54E}"/>
              </a:ext>
            </a:extLst>
          </p:cNvPr>
          <p:cNvSpPr/>
          <p:nvPr/>
        </p:nvSpPr>
        <p:spPr>
          <a:xfrm>
            <a:off x="3945314" y="2578607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decode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0A8A515-1E49-6F00-01FD-79B46B58F64B}"/>
              </a:ext>
            </a:extLst>
          </p:cNvPr>
          <p:cNvSpPr/>
          <p:nvPr/>
        </p:nvSpPr>
        <p:spPr>
          <a:xfrm>
            <a:off x="3945314" y="3097208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F3C4C-BF34-F444-674B-5C4D4C94FF1C}"/>
              </a:ext>
            </a:extLst>
          </p:cNvPr>
          <p:cNvSpPr/>
          <p:nvPr/>
        </p:nvSpPr>
        <p:spPr>
          <a:xfrm>
            <a:off x="4993347" y="2578605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execute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915117-1AE2-57A0-AAB2-624EED1B9E94}"/>
              </a:ext>
            </a:extLst>
          </p:cNvPr>
          <p:cNvSpPr/>
          <p:nvPr/>
        </p:nvSpPr>
        <p:spPr>
          <a:xfrm>
            <a:off x="6040921" y="4147288"/>
            <a:ext cx="1067119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F210BD-06E2-6551-1739-B73B6634B7F9}"/>
              </a:ext>
            </a:extLst>
          </p:cNvPr>
          <p:cNvSpPr/>
          <p:nvPr/>
        </p:nvSpPr>
        <p:spPr>
          <a:xfrm>
            <a:off x="6046510" y="2579440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805290-01F5-D19D-5475-012B69452CF4}"/>
              </a:ext>
            </a:extLst>
          </p:cNvPr>
          <p:cNvSpPr/>
          <p:nvPr/>
        </p:nvSpPr>
        <p:spPr>
          <a:xfrm>
            <a:off x="6040922" y="3089663"/>
            <a:ext cx="1053622" cy="5186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nop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217CA9-436A-0C65-F48D-0D6E8EDCADFF}"/>
              </a:ext>
            </a:extLst>
          </p:cNvPr>
          <p:cNvSpPr txBox="1"/>
          <p:nvPr/>
        </p:nvSpPr>
        <p:spPr>
          <a:xfrm>
            <a:off x="343642" y="3683404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add x26, x26, x30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1D51BE-137A-14F4-097D-F9D0B1DD411A}"/>
              </a:ext>
            </a:extLst>
          </p:cNvPr>
          <p:cNvSpPr/>
          <p:nvPr/>
        </p:nvSpPr>
        <p:spPr>
          <a:xfrm>
            <a:off x="4993347" y="3611762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fetch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DBABB6E-BFA3-F8BF-5D94-55345371A4DD}"/>
              </a:ext>
            </a:extLst>
          </p:cNvPr>
          <p:cNvSpPr/>
          <p:nvPr/>
        </p:nvSpPr>
        <p:spPr>
          <a:xfrm>
            <a:off x="6052950" y="3615811"/>
            <a:ext cx="1041594" cy="5186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nop</a:t>
            </a:r>
            <a:endParaRPr lang="en-US" sz="1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166C7D-7055-087C-712E-44566B5AEEC6}"/>
              </a:ext>
            </a:extLst>
          </p:cNvPr>
          <p:cNvSpPr/>
          <p:nvPr/>
        </p:nvSpPr>
        <p:spPr>
          <a:xfrm>
            <a:off x="4998707" y="3088828"/>
            <a:ext cx="1054242" cy="5186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decode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3FA3D2-2AA1-3E80-E843-7479B366C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07099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C17B05-C381-05D7-58E9-77A90D7F111F}"/>
              </a:ext>
            </a:extLst>
          </p:cNvPr>
          <p:cNvSpPr/>
          <p:nvPr/>
        </p:nvSpPr>
        <p:spPr>
          <a:xfrm>
            <a:off x="4304581" y="759125"/>
            <a:ext cx="3096883" cy="517584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D443D1-AFB5-C014-245B-A55EFC17C1EC}"/>
              </a:ext>
            </a:extLst>
          </p:cNvPr>
          <p:cNvSpPr/>
          <p:nvPr/>
        </p:nvSpPr>
        <p:spPr>
          <a:xfrm>
            <a:off x="4295955" y="1242204"/>
            <a:ext cx="3114136" cy="18719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B48D72-BD35-9DF4-1D29-2F3463DBCF1A}"/>
              </a:ext>
            </a:extLst>
          </p:cNvPr>
          <p:cNvSpPr/>
          <p:nvPr/>
        </p:nvSpPr>
        <p:spPr>
          <a:xfrm>
            <a:off x="4295954" y="3114136"/>
            <a:ext cx="3114136" cy="8971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C55DF0-2D70-B76A-0DF6-FA6D1A7734E3}"/>
              </a:ext>
            </a:extLst>
          </p:cNvPr>
          <p:cNvSpPr/>
          <p:nvPr/>
        </p:nvSpPr>
        <p:spPr>
          <a:xfrm>
            <a:off x="4295953" y="4011283"/>
            <a:ext cx="3114136" cy="17942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C09E72-8072-CFD2-19DF-5F318904FF9F}"/>
              </a:ext>
            </a:extLst>
          </p:cNvPr>
          <p:cNvSpPr txBox="1"/>
          <p:nvPr/>
        </p:nvSpPr>
        <p:spPr>
          <a:xfrm>
            <a:off x="5364970" y="815999"/>
            <a:ext cx="976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A674C29-5961-2954-5931-A87C0934F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966751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00B227-2DDB-E876-9D4D-382151AD4467}"/>
              </a:ext>
            </a:extLst>
          </p:cNvPr>
          <p:cNvSpPr/>
          <p:nvPr/>
        </p:nvSpPr>
        <p:spPr>
          <a:xfrm>
            <a:off x="3876676" y="2433633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BD8E56-321C-DB8B-CEFC-F43F0FE5153C}"/>
              </a:ext>
            </a:extLst>
          </p:cNvPr>
          <p:cNvSpPr/>
          <p:nvPr/>
        </p:nvSpPr>
        <p:spPr>
          <a:xfrm>
            <a:off x="3876676" y="2868385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244702-92AF-682A-EDE9-2AB4E8EE4D2B}"/>
              </a:ext>
            </a:extLst>
          </p:cNvPr>
          <p:cNvSpPr/>
          <p:nvPr/>
        </p:nvSpPr>
        <p:spPr>
          <a:xfrm>
            <a:off x="3876676" y="3303137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D43FB1-3862-7EF2-9963-5A5D5B7A1E41}"/>
              </a:ext>
            </a:extLst>
          </p:cNvPr>
          <p:cNvSpPr/>
          <p:nvPr/>
        </p:nvSpPr>
        <p:spPr>
          <a:xfrm>
            <a:off x="3876676" y="3737889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3D02C29-1BA7-DF50-CEAE-4EE082DB66E9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3457575" y="2651009"/>
            <a:ext cx="4191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4D4805B-CD46-2FB1-69F2-05F95E5BF35A}"/>
              </a:ext>
            </a:extLst>
          </p:cNvPr>
          <p:cNvSpPr txBox="1"/>
          <p:nvPr/>
        </p:nvSpPr>
        <p:spPr>
          <a:xfrm>
            <a:off x="2510518" y="2327843"/>
            <a:ext cx="911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logical</a:t>
            </a:r>
          </a:p>
          <a:p>
            <a:pPr algn="r"/>
            <a:r>
              <a:rPr lang="en-US" dirty="0"/>
              <a:t>address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340017-9E09-A3E7-9B8D-A2E04349B385}"/>
              </a:ext>
            </a:extLst>
          </p:cNvPr>
          <p:cNvSpPr/>
          <p:nvPr/>
        </p:nvSpPr>
        <p:spPr>
          <a:xfrm>
            <a:off x="6470197" y="2433633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015FA3-16EB-FBE4-62EE-F80BCF65B992}"/>
              </a:ext>
            </a:extLst>
          </p:cNvPr>
          <p:cNvSpPr/>
          <p:nvPr/>
        </p:nvSpPr>
        <p:spPr>
          <a:xfrm>
            <a:off x="6470197" y="2868385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BE91C4-3003-2854-5EFC-F309670E178B}"/>
              </a:ext>
            </a:extLst>
          </p:cNvPr>
          <p:cNvSpPr/>
          <p:nvPr/>
        </p:nvSpPr>
        <p:spPr>
          <a:xfrm>
            <a:off x="6470197" y="3303137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1B8153-2B68-985E-0EC1-9872E93C58E9}"/>
              </a:ext>
            </a:extLst>
          </p:cNvPr>
          <p:cNvSpPr/>
          <p:nvPr/>
        </p:nvSpPr>
        <p:spPr>
          <a:xfrm>
            <a:off x="6470197" y="3737889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0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567A2E58-63DC-35DE-5CD5-08394FE3665F}"/>
              </a:ext>
            </a:extLst>
          </p:cNvPr>
          <p:cNvCxnSpPr>
            <a:stCxn id="3" idx="3"/>
            <a:endCxn id="15" idx="1"/>
          </p:cNvCxnSpPr>
          <p:nvPr/>
        </p:nvCxnSpPr>
        <p:spPr>
          <a:xfrm>
            <a:off x="5261882" y="2651009"/>
            <a:ext cx="1208315" cy="130425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3F78EB3-7FFA-3632-A800-4DDFB8712C9F}"/>
              </a:ext>
            </a:extLst>
          </p:cNvPr>
          <p:cNvSpPr txBox="1"/>
          <p:nvPr/>
        </p:nvSpPr>
        <p:spPr>
          <a:xfrm>
            <a:off x="5406052" y="1895990"/>
            <a:ext cx="928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physical</a:t>
            </a:r>
          </a:p>
          <a:p>
            <a:pPr algn="r"/>
            <a:r>
              <a:rPr lang="en-US" dirty="0"/>
              <a:t>address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BF8E5C1-7013-C20E-1E41-27C2D4F09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99146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D315CC-0863-6BA6-AAF9-A6D74EAB70BB}"/>
              </a:ext>
            </a:extLst>
          </p:cNvPr>
          <p:cNvSpPr/>
          <p:nvPr/>
        </p:nvSpPr>
        <p:spPr>
          <a:xfrm>
            <a:off x="1533524" y="2808512"/>
            <a:ext cx="1885950" cy="54292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logical address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5072FF-95E9-F3D1-0E27-AC297DF335F7}"/>
              </a:ext>
            </a:extLst>
          </p:cNvPr>
          <p:cNvSpPr/>
          <p:nvPr/>
        </p:nvSpPr>
        <p:spPr>
          <a:xfrm>
            <a:off x="4000500" y="2208439"/>
            <a:ext cx="1730829" cy="17430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 management unit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A353912-05ED-FA87-0077-F76EFA4FA6B3}"/>
              </a:ext>
            </a:extLst>
          </p:cNvPr>
          <p:cNvGrpSpPr/>
          <p:nvPr/>
        </p:nvGrpSpPr>
        <p:grpSpPr>
          <a:xfrm>
            <a:off x="4194400" y="996043"/>
            <a:ext cx="1343028" cy="850449"/>
            <a:chOff x="4078058" y="865414"/>
            <a:chExt cx="1343028" cy="85044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48B529B-B68B-6745-A669-B56A5A9E2923}"/>
                </a:ext>
              </a:extLst>
            </p:cNvPr>
            <p:cNvSpPr/>
            <p:nvPr/>
          </p:nvSpPr>
          <p:spPr>
            <a:xfrm>
              <a:off x="4078061" y="865414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68BC677-C20E-4122-E2D9-719DF5A44C98}"/>
                </a:ext>
              </a:extLst>
            </p:cNvPr>
            <p:cNvSpPr/>
            <p:nvPr/>
          </p:nvSpPr>
          <p:spPr>
            <a:xfrm>
              <a:off x="4078060" y="1079047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page table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9356E69-C69F-A857-3ED3-891D05DCDA31}"/>
                </a:ext>
              </a:extLst>
            </p:cNvPr>
            <p:cNvSpPr/>
            <p:nvPr/>
          </p:nvSpPr>
          <p:spPr>
            <a:xfrm>
              <a:off x="4078059" y="1291319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AFC896D-1F97-8BEB-2026-B369F969BADB}"/>
                </a:ext>
              </a:extLst>
            </p:cNvPr>
            <p:cNvSpPr/>
            <p:nvPr/>
          </p:nvSpPr>
          <p:spPr>
            <a:xfrm>
              <a:off x="4078058" y="1503591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A3E4D97-01F5-F025-A394-FA9857731DD5}"/>
              </a:ext>
            </a:extLst>
          </p:cNvPr>
          <p:cNvCxnSpPr>
            <a:stCxn id="3" idx="0"/>
            <a:endCxn id="7" idx="2"/>
          </p:cNvCxnSpPr>
          <p:nvPr/>
        </p:nvCxnSpPr>
        <p:spPr>
          <a:xfrm flipH="1" flipV="1">
            <a:off x="4865913" y="1846492"/>
            <a:ext cx="2" cy="3619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8C0C3888-1B82-3F96-9C7B-DFE00C093743}"/>
              </a:ext>
            </a:extLst>
          </p:cNvPr>
          <p:cNvSpPr/>
          <p:nvPr/>
        </p:nvSpPr>
        <p:spPr>
          <a:xfrm>
            <a:off x="6312355" y="2808513"/>
            <a:ext cx="1885950" cy="54292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 address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5A99AA-74A8-2EB9-3342-27D391B16A0A}"/>
              </a:ext>
            </a:extLst>
          </p:cNvPr>
          <p:cNvCxnSpPr>
            <a:stCxn id="2" idx="3"/>
            <a:endCxn id="3" idx="1"/>
          </p:cNvCxnSpPr>
          <p:nvPr/>
        </p:nvCxnSpPr>
        <p:spPr>
          <a:xfrm>
            <a:off x="3419474" y="3079975"/>
            <a:ext cx="581026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D6EA348-DE47-A11A-DF49-480DA68E4503}"/>
              </a:ext>
            </a:extLst>
          </p:cNvPr>
          <p:cNvCxnSpPr>
            <a:stCxn id="3" idx="3"/>
            <a:endCxn id="11" idx="1"/>
          </p:cNvCxnSpPr>
          <p:nvPr/>
        </p:nvCxnSpPr>
        <p:spPr>
          <a:xfrm flipV="1">
            <a:off x="5731329" y="3079976"/>
            <a:ext cx="58102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D737BE7-6EC4-BE12-5309-D721AC0C7D0D}"/>
              </a:ext>
            </a:extLst>
          </p:cNvPr>
          <p:cNvSpPr/>
          <p:nvPr/>
        </p:nvSpPr>
        <p:spPr>
          <a:xfrm>
            <a:off x="8938534" y="2254020"/>
            <a:ext cx="1385206" cy="165190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A3A1CC4-374A-7D08-8685-20D1BA2AA915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8198305" y="3079974"/>
            <a:ext cx="74022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5D39EFE-D81F-BFE2-49E0-23781784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4210246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1F816F-0D50-47F1-1F93-66ECA5071AEA}"/>
              </a:ext>
            </a:extLst>
          </p:cNvPr>
          <p:cNvSpPr/>
          <p:nvPr/>
        </p:nvSpPr>
        <p:spPr>
          <a:xfrm>
            <a:off x="2889849" y="2169542"/>
            <a:ext cx="3502324" cy="500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number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F0E798-9D19-6356-D5A3-F85809F535ED}"/>
              </a:ext>
            </a:extLst>
          </p:cNvPr>
          <p:cNvSpPr/>
          <p:nvPr/>
        </p:nvSpPr>
        <p:spPr>
          <a:xfrm>
            <a:off x="6392173" y="2169542"/>
            <a:ext cx="2366513" cy="500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offset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AA511AA-CFD0-DECE-3E19-FE4DB0F3D6AD}"/>
              </a:ext>
            </a:extLst>
          </p:cNvPr>
          <p:cNvGrpSpPr/>
          <p:nvPr/>
        </p:nvGrpSpPr>
        <p:grpSpPr>
          <a:xfrm>
            <a:off x="3969497" y="3072788"/>
            <a:ext cx="1343028" cy="850449"/>
            <a:chOff x="4078058" y="865414"/>
            <a:chExt cx="1343028" cy="85044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C566549-EDE1-91FF-92ED-4B86864D526A}"/>
                </a:ext>
              </a:extLst>
            </p:cNvPr>
            <p:cNvSpPr/>
            <p:nvPr/>
          </p:nvSpPr>
          <p:spPr>
            <a:xfrm>
              <a:off x="4078061" y="865414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0D6B3BF-6742-495E-EC3E-333A23A1AE7E}"/>
                </a:ext>
              </a:extLst>
            </p:cNvPr>
            <p:cNvSpPr/>
            <p:nvPr/>
          </p:nvSpPr>
          <p:spPr>
            <a:xfrm>
              <a:off x="4078060" y="1079047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page table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64D7BAF-4D75-EEB2-75D4-FC983554E16F}"/>
                </a:ext>
              </a:extLst>
            </p:cNvPr>
            <p:cNvSpPr/>
            <p:nvPr/>
          </p:nvSpPr>
          <p:spPr>
            <a:xfrm>
              <a:off x="4078059" y="1291319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19B0525-AA24-C1F7-D8DD-53948622AE46}"/>
                </a:ext>
              </a:extLst>
            </p:cNvPr>
            <p:cNvSpPr/>
            <p:nvPr/>
          </p:nvSpPr>
          <p:spPr>
            <a:xfrm>
              <a:off x="4078058" y="1503591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42CA55D-E663-31C1-8289-E224DF0AD573}"/>
              </a:ext>
            </a:extLst>
          </p:cNvPr>
          <p:cNvSpPr/>
          <p:nvPr/>
        </p:nvSpPr>
        <p:spPr>
          <a:xfrm>
            <a:off x="2889848" y="4289618"/>
            <a:ext cx="5868837" cy="50033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 address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FA3E2E1-7D0C-AC57-D8F4-BF6758B996F6}"/>
              </a:ext>
            </a:extLst>
          </p:cNvPr>
          <p:cNvCxnSpPr>
            <a:stCxn id="2" idx="2"/>
            <a:endCxn id="5" idx="0"/>
          </p:cNvCxnSpPr>
          <p:nvPr/>
        </p:nvCxnSpPr>
        <p:spPr>
          <a:xfrm>
            <a:off x="4641011" y="2669874"/>
            <a:ext cx="2" cy="402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DE57E95-A79A-23F2-FD9C-36B60D265AD5}"/>
              </a:ext>
            </a:extLst>
          </p:cNvPr>
          <p:cNvCxnSpPr>
            <a:stCxn id="8" idx="2"/>
          </p:cNvCxnSpPr>
          <p:nvPr/>
        </p:nvCxnSpPr>
        <p:spPr>
          <a:xfrm>
            <a:off x="4641010" y="3923237"/>
            <a:ext cx="1" cy="366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8F66920-F588-29C7-B241-B8F05C570AAB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7575430" y="2669874"/>
            <a:ext cx="0" cy="16197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D3D2409-4A08-5A0A-5060-C0D22F27E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50437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C17B05-C381-05D7-58E9-77A90D7F111F}"/>
              </a:ext>
            </a:extLst>
          </p:cNvPr>
          <p:cNvSpPr/>
          <p:nvPr/>
        </p:nvSpPr>
        <p:spPr>
          <a:xfrm>
            <a:off x="4304581" y="759125"/>
            <a:ext cx="3096883" cy="517584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D443D1-AFB5-C014-245B-A55EFC17C1EC}"/>
              </a:ext>
            </a:extLst>
          </p:cNvPr>
          <p:cNvSpPr/>
          <p:nvPr/>
        </p:nvSpPr>
        <p:spPr>
          <a:xfrm>
            <a:off x="4295954" y="1242205"/>
            <a:ext cx="3114136" cy="18719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B48D72-BD35-9DF4-1D29-2F3463DBCF1A}"/>
              </a:ext>
            </a:extLst>
          </p:cNvPr>
          <p:cNvSpPr/>
          <p:nvPr/>
        </p:nvSpPr>
        <p:spPr>
          <a:xfrm>
            <a:off x="4295954" y="3114136"/>
            <a:ext cx="3114136" cy="8971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C09E72-8072-CFD2-19DF-5F318904FF9F}"/>
              </a:ext>
            </a:extLst>
          </p:cNvPr>
          <p:cNvSpPr txBox="1"/>
          <p:nvPr/>
        </p:nvSpPr>
        <p:spPr>
          <a:xfrm>
            <a:off x="5364970" y="815999"/>
            <a:ext cx="976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AA4C34-B672-1EFA-6B14-EA3170B8D168}"/>
              </a:ext>
            </a:extLst>
          </p:cNvPr>
          <p:cNvSpPr/>
          <p:nvPr/>
        </p:nvSpPr>
        <p:spPr>
          <a:xfrm>
            <a:off x="4295954" y="2424024"/>
            <a:ext cx="3114136" cy="1293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738496-A0A1-86E7-C778-8D4C78628992}"/>
              </a:ext>
            </a:extLst>
          </p:cNvPr>
          <p:cNvSpPr/>
          <p:nvPr/>
        </p:nvSpPr>
        <p:spPr>
          <a:xfrm>
            <a:off x="4304581" y="3217653"/>
            <a:ext cx="3114136" cy="1293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8C0E29A-4ED3-2414-BEEE-30F2992C91F0}"/>
              </a:ext>
            </a:extLst>
          </p:cNvPr>
          <p:cNvCxnSpPr>
            <a:stCxn id="7" idx="1"/>
          </p:cNvCxnSpPr>
          <p:nvPr/>
        </p:nvCxnSpPr>
        <p:spPr>
          <a:xfrm flipH="1">
            <a:off x="3761117" y="2488722"/>
            <a:ext cx="53483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50CC808B-D7C3-CE2C-3951-F7BB0A60B837}"/>
              </a:ext>
            </a:extLst>
          </p:cNvPr>
          <p:cNvCxnSpPr>
            <a:endCxn id="11" idx="1"/>
          </p:cNvCxnSpPr>
          <p:nvPr/>
        </p:nvCxnSpPr>
        <p:spPr>
          <a:xfrm rot="16200000" flipH="1">
            <a:off x="3627408" y="2605177"/>
            <a:ext cx="793629" cy="560717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DFF541F-A27A-E868-587A-5E20F1D84C6B}"/>
              </a:ext>
            </a:extLst>
          </p:cNvPr>
          <p:cNvSpPr txBox="1"/>
          <p:nvPr/>
        </p:nvSpPr>
        <p:spPr>
          <a:xfrm>
            <a:off x="3591418" y="270087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FB6EA-CE3F-8E2F-E8FC-6FF9CAF9A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49210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596698" y="1730396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3956182" y="1730395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626530" y="1730395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601933" y="1990788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961417" y="1990788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6986015" y="1730394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631765" y="1990787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8212294" y="1990786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544350" y="1730393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2205598" y="1599688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375654" y="1429631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453631" y="2539833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instruction from memory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813115" y="2539832"/>
            <a:ext cx="1291368" cy="19569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decode instruction,  set up sources and immediate</a:t>
            </a:r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501119" y="2539832"/>
            <a:ext cx="1291368" cy="1048634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perform ALU operation</a:t>
            </a:r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6986015" y="2539832"/>
            <a:ext cx="1291368" cy="1048634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or write memory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544350" y="2539832"/>
            <a:ext cx="1291368" cy="1048634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write result to register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61D46C0-3F60-60A4-ED68-DCF23BD77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427822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3D02C29-1BA7-DF50-CEAE-4EE082DB66E9}"/>
              </a:ext>
            </a:extLst>
          </p:cNvPr>
          <p:cNvCxnSpPr>
            <a:cxnSpLocks/>
            <a:endCxn id="51" idx="1"/>
          </p:cNvCxnSpPr>
          <p:nvPr/>
        </p:nvCxnSpPr>
        <p:spPr>
          <a:xfrm flipV="1">
            <a:off x="5602059" y="2272324"/>
            <a:ext cx="1918606" cy="74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Cylinder 1">
            <a:extLst>
              <a:ext uri="{FF2B5EF4-FFF2-40B4-BE49-F238E27FC236}">
                <a16:creationId xmlns:a16="http://schemas.microsoft.com/office/drawing/2014/main" id="{AA5BD4AB-FA27-7A0E-D20B-AE0B3C7F9B69}"/>
              </a:ext>
            </a:extLst>
          </p:cNvPr>
          <p:cNvSpPr/>
          <p:nvPr/>
        </p:nvSpPr>
        <p:spPr>
          <a:xfrm>
            <a:off x="6127294" y="3970754"/>
            <a:ext cx="1036864" cy="968822"/>
          </a:xfrm>
          <a:prstGeom prst="can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A71660C-4ABF-A187-451A-4D656548DC4F}"/>
              </a:ext>
            </a:extLst>
          </p:cNvPr>
          <p:cNvCxnSpPr>
            <a:cxnSpLocks/>
            <a:endCxn id="2" idx="2"/>
          </p:cNvCxnSpPr>
          <p:nvPr/>
        </p:nvCxnSpPr>
        <p:spPr>
          <a:xfrm>
            <a:off x="5602059" y="4455165"/>
            <a:ext cx="5252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0C5401A-DD43-D8AF-F0CD-3707D720DF11}"/>
              </a:ext>
            </a:extLst>
          </p:cNvPr>
          <p:cNvCxnSpPr>
            <a:cxnSpLocks/>
          </p:cNvCxnSpPr>
          <p:nvPr/>
        </p:nvCxnSpPr>
        <p:spPr>
          <a:xfrm>
            <a:off x="2598248" y="3371861"/>
            <a:ext cx="4494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Flowchart: Decision 34">
            <a:extLst>
              <a:ext uri="{FF2B5EF4-FFF2-40B4-BE49-F238E27FC236}">
                <a16:creationId xmlns:a16="http://schemas.microsoft.com/office/drawing/2014/main" id="{2FE974E9-FFA4-29DA-5C52-9814044202DF}"/>
              </a:ext>
            </a:extLst>
          </p:cNvPr>
          <p:cNvSpPr/>
          <p:nvPr/>
        </p:nvSpPr>
        <p:spPr>
          <a:xfrm>
            <a:off x="4775847" y="3014834"/>
            <a:ext cx="1653268" cy="714050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present?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3B74894-4371-5586-0640-F4051BD5C5B7}"/>
              </a:ext>
            </a:extLst>
          </p:cNvPr>
          <p:cNvCxnSpPr>
            <a:cxnSpLocks/>
            <a:endCxn id="35" idx="1"/>
          </p:cNvCxnSpPr>
          <p:nvPr/>
        </p:nvCxnSpPr>
        <p:spPr>
          <a:xfrm>
            <a:off x="4358558" y="3367435"/>
            <a:ext cx="417289" cy="44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14DF877-6EC4-AEF6-B87D-8A5E4EE00438}"/>
              </a:ext>
            </a:extLst>
          </p:cNvPr>
          <p:cNvCxnSpPr>
            <a:cxnSpLocks/>
            <a:stCxn id="35" idx="0"/>
          </p:cNvCxnSpPr>
          <p:nvPr/>
        </p:nvCxnSpPr>
        <p:spPr>
          <a:xfrm flipH="1" flipV="1">
            <a:off x="5602059" y="2272324"/>
            <a:ext cx="422" cy="7425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7BA8C54-E967-1BEE-A39C-F35468B9F0F1}"/>
              </a:ext>
            </a:extLst>
          </p:cNvPr>
          <p:cNvGrpSpPr/>
          <p:nvPr/>
        </p:nvGrpSpPr>
        <p:grpSpPr>
          <a:xfrm>
            <a:off x="3015533" y="2946634"/>
            <a:ext cx="1343028" cy="850449"/>
            <a:chOff x="4078058" y="865414"/>
            <a:chExt cx="1343028" cy="850449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FD6F297-5C9A-6BA7-96CA-BD849DBEAE1B}"/>
                </a:ext>
              </a:extLst>
            </p:cNvPr>
            <p:cNvSpPr/>
            <p:nvPr/>
          </p:nvSpPr>
          <p:spPr>
            <a:xfrm>
              <a:off x="4078061" y="865414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8460B4A-3C97-585D-88A4-E7A46EAF290A}"/>
                </a:ext>
              </a:extLst>
            </p:cNvPr>
            <p:cNvSpPr/>
            <p:nvPr/>
          </p:nvSpPr>
          <p:spPr>
            <a:xfrm>
              <a:off x="4078060" y="1079047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page table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9FD9D29-BD8E-0862-075C-C4D91A24AC36}"/>
                </a:ext>
              </a:extLst>
            </p:cNvPr>
            <p:cNvSpPr/>
            <p:nvPr/>
          </p:nvSpPr>
          <p:spPr>
            <a:xfrm>
              <a:off x="4078059" y="1291319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DA9252A-2A4B-EA09-F365-D8CFCF73DEB7}"/>
                </a:ext>
              </a:extLst>
            </p:cNvPr>
            <p:cNvSpPr/>
            <p:nvPr/>
          </p:nvSpPr>
          <p:spPr>
            <a:xfrm>
              <a:off x="4078058" y="1503591"/>
              <a:ext cx="1343025" cy="212272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0866786C-FDC8-6DEE-4364-650A7316AF8C}"/>
              </a:ext>
            </a:extLst>
          </p:cNvPr>
          <p:cNvSpPr/>
          <p:nvPr/>
        </p:nvSpPr>
        <p:spPr>
          <a:xfrm>
            <a:off x="712294" y="3095972"/>
            <a:ext cx="1885950" cy="54292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logical address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E4C7DD3-98E2-FACE-1ADC-32723FE018EA}"/>
              </a:ext>
            </a:extLst>
          </p:cNvPr>
          <p:cNvSpPr/>
          <p:nvPr/>
        </p:nvSpPr>
        <p:spPr>
          <a:xfrm>
            <a:off x="7520665" y="2000861"/>
            <a:ext cx="1885950" cy="54292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 address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B7E10A-5068-1D30-4426-D310B7B2122A}"/>
              </a:ext>
            </a:extLst>
          </p:cNvPr>
          <p:cNvSpPr txBox="1"/>
          <p:nvPr/>
        </p:nvSpPr>
        <p:spPr>
          <a:xfrm>
            <a:off x="5661932" y="2643570"/>
            <a:ext cx="424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1C1038-2E5D-1ED1-E65F-677D3ADAEDC8}"/>
              </a:ext>
            </a:extLst>
          </p:cNvPr>
          <p:cNvSpPr txBox="1"/>
          <p:nvPr/>
        </p:nvSpPr>
        <p:spPr>
          <a:xfrm>
            <a:off x="5661932" y="3747532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no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924BD9A-9272-DEAC-81A7-7695CE6E2A44}"/>
              </a:ext>
            </a:extLst>
          </p:cNvPr>
          <p:cNvSpPr/>
          <p:nvPr/>
        </p:nvSpPr>
        <p:spPr>
          <a:xfrm>
            <a:off x="9944097" y="2062413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page i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47ACB400-DCE1-FC52-22E1-3065237318DA}"/>
              </a:ext>
            </a:extLst>
          </p:cNvPr>
          <p:cNvCxnSpPr>
            <a:endCxn id="56" idx="1"/>
          </p:cNvCxnSpPr>
          <p:nvPr/>
        </p:nvCxnSpPr>
        <p:spPr>
          <a:xfrm>
            <a:off x="9418862" y="2279789"/>
            <a:ext cx="5252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AEE6027-7AE3-3E13-C717-2AAF9D76F721}"/>
              </a:ext>
            </a:extLst>
          </p:cNvPr>
          <p:cNvCxnSpPr>
            <a:cxnSpLocks/>
          </p:cNvCxnSpPr>
          <p:nvPr/>
        </p:nvCxnSpPr>
        <p:spPr>
          <a:xfrm flipV="1">
            <a:off x="5602481" y="3722915"/>
            <a:ext cx="0" cy="7322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E5F0BAC1-786F-F1A2-E50E-9F7E82050CB1}"/>
              </a:ext>
            </a:extLst>
          </p:cNvPr>
          <p:cNvSpPr/>
          <p:nvPr/>
        </p:nvSpPr>
        <p:spPr>
          <a:xfrm>
            <a:off x="7520665" y="4183702"/>
            <a:ext cx="1885950" cy="54292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physical address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2A8B4FD-7272-FAA9-2E5F-7C0281734D92}"/>
              </a:ext>
            </a:extLst>
          </p:cNvPr>
          <p:cNvSpPr/>
          <p:nvPr/>
        </p:nvSpPr>
        <p:spPr>
          <a:xfrm>
            <a:off x="9944097" y="4245254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page i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101C019D-78BB-9575-4826-D08656949A5E}"/>
              </a:ext>
            </a:extLst>
          </p:cNvPr>
          <p:cNvCxnSpPr>
            <a:endCxn id="62" idx="1"/>
          </p:cNvCxnSpPr>
          <p:nvPr/>
        </p:nvCxnSpPr>
        <p:spPr>
          <a:xfrm>
            <a:off x="9418862" y="4462630"/>
            <a:ext cx="5252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ABCD889-FD8E-ABF7-9B5D-93A03F3FA4D2}"/>
              </a:ext>
            </a:extLst>
          </p:cNvPr>
          <p:cNvCxnSpPr>
            <a:stCxn id="2" idx="4"/>
            <a:endCxn id="61" idx="1"/>
          </p:cNvCxnSpPr>
          <p:nvPr/>
        </p:nvCxnSpPr>
        <p:spPr>
          <a:xfrm>
            <a:off x="7164158" y="4455165"/>
            <a:ext cx="3565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E527FFD-D566-31D3-81D7-42C9D52B9C59}"/>
              </a:ext>
            </a:extLst>
          </p:cNvPr>
          <p:cNvSpPr txBox="1"/>
          <p:nvPr/>
        </p:nvSpPr>
        <p:spPr>
          <a:xfrm>
            <a:off x="4271047" y="4270498"/>
            <a:ext cx="1112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page fault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0F7110-55CB-5D99-412B-7DE6DF026868}"/>
              </a:ext>
            </a:extLst>
          </p:cNvPr>
          <p:cNvSpPr txBox="1"/>
          <p:nvPr/>
        </p:nvSpPr>
        <p:spPr>
          <a:xfrm>
            <a:off x="4020250" y="2076281"/>
            <a:ext cx="151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normal access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F6FB1-4C96-C11C-FFD6-C5C5FED33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88738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B3A4F2-86C6-C7CC-077A-B27F114DE957}"/>
              </a:ext>
            </a:extLst>
          </p:cNvPr>
          <p:cNvSpPr/>
          <p:nvPr/>
        </p:nvSpPr>
        <p:spPr>
          <a:xfrm>
            <a:off x="5003347" y="2319334"/>
            <a:ext cx="1385206" cy="165190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00B227-2DDB-E876-9D4D-382151AD4467}"/>
              </a:ext>
            </a:extLst>
          </p:cNvPr>
          <p:cNvSpPr/>
          <p:nvPr/>
        </p:nvSpPr>
        <p:spPr>
          <a:xfrm>
            <a:off x="5003347" y="2319334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BD8E56-321C-DB8B-CEFC-F43F0FE5153C}"/>
              </a:ext>
            </a:extLst>
          </p:cNvPr>
          <p:cNvSpPr/>
          <p:nvPr/>
        </p:nvSpPr>
        <p:spPr>
          <a:xfrm>
            <a:off x="5003347" y="2754086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244702-92AF-682A-EDE9-2AB4E8EE4D2B}"/>
              </a:ext>
            </a:extLst>
          </p:cNvPr>
          <p:cNvSpPr/>
          <p:nvPr/>
        </p:nvSpPr>
        <p:spPr>
          <a:xfrm>
            <a:off x="5003347" y="3188838"/>
            <a:ext cx="1385206" cy="434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62CE78-B2B4-4370-956D-B8751D8B3B6C}"/>
              </a:ext>
            </a:extLst>
          </p:cNvPr>
          <p:cNvSpPr txBox="1"/>
          <p:nvPr/>
        </p:nvSpPr>
        <p:spPr>
          <a:xfrm>
            <a:off x="5524268" y="353513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12751C4-7593-19B0-EF38-0FE15A97C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41929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691948" y="2339996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4051432" y="2339995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721780" y="2339995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697183" y="2600388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5056667" y="2600388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7081265" y="2339994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727015" y="2600387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8307544" y="2600386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639600" y="2339993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2300848" y="2209288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470904" y="2039231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548881" y="3149433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instr</a:t>
            </a:r>
            <a:r>
              <a:rPr lang="en-US" dirty="0"/>
              <a:t>[pc]</a:t>
            </a:r>
          </a:p>
          <a:p>
            <a:r>
              <a:rPr lang="en-US" dirty="0"/>
              <a:t>pc = pc + 4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908365" y="3149433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rs1, rs2</a:t>
            </a:r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596369" y="3149432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ALU funct3</a:t>
            </a:r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7081265" y="3149432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N/A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639600" y="3149432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write </a:t>
            </a:r>
            <a:r>
              <a:rPr lang="en-US" dirty="0" err="1"/>
              <a:t>rd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FB8962-5765-59DC-BFC1-9C656A9F6007}"/>
              </a:ext>
            </a:extLst>
          </p:cNvPr>
          <p:cNvSpPr txBox="1"/>
          <p:nvPr/>
        </p:nvSpPr>
        <p:spPr>
          <a:xfrm>
            <a:off x="1014413" y="914400"/>
            <a:ext cx="161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integer register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739B6C-8D43-85AA-15A9-1B1D4ED39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58490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17AFD9D-58AB-11EE-C8FD-3D8CE9566246}"/>
              </a:ext>
            </a:extLst>
          </p:cNvPr>
          <p:cNvSpPr/>
          <p:nvPr/>
        </p:nvSpPr>
        <p:spPr>
          <a:xfrm>
            <a:off x="7996384" y="2301737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71B62-1EE6-4A4A-2163-4050219E1BE9}"/>
              </a:ext>
            </a:extLst>
          </p:cNvPr>
          <p:cNvSpPr txBox="1"/>
          <p:nvPr/>
        </p:nvSpPr>
        <p:spPr>
          <a:xfrm>
            <a:off x="8985152" y="3244333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37FB3-18A1-FEED-4E8B-E38A57780669}"/>
              </a:ext>
            </a:extLst>
          </p:cNvPr>
          <p:cNvSpPr/>
          <p:nvPr/>
        </p:nvSpPr>
        <p:spPr>
          <a:xfrm>
            <a:off x="6090626" y="2113279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3815086" y="2113279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BADB61-2329-32A1-8178-49F27AABD8AA}"/>
              </a:ext>
            </a:extLst>
          </p:cNvPr>
          <p:cNvSpPr/>
          <p:nvPr/>
        </p:nvSpPr>
        <p:spPr>
          <a:xfrm>
            <a:off x="2420679" y="2113279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BF99E-1858-77F3-5CDE-72ECFD317995}"/>
              </a:ext>
            </a:extLst>
          </p:cNvPr>
          <p:cNvCxnSpPr/>
          <p:nvPr/>
        </p:nvCxnSpPr>
        <p:spPr>
          <a:xfrm flipH="1">
            <a:off x="7194415" y="2531268"/>
            <a:ext cx="8019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8FDDB2-F7CE-CBA6-AAB9-39D66E4E2F5F}"/>
              </a:ext>
            </a:extLst>
          </p:cNvPr>
          <p:cNvCxnSpPr/>
          <p:nvPr/>
        </p:nvCxnSpPr>
        <p:spPr>
          <a:xfrm flipH="1">
            <a:off x="7194415" y="4350340"/>
            <a:ext cx="8019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E8D5A3-10C3-FE26-6C24-FC28876309E5}"/>
              </a:ext>
            </a:extLst>
          </p:cNvPr>
          <p:cNvCxnSpPr/>
          <p:nvPr/>
        </p:nvCxnSpPr>
        <p:spPr>
          <a:xfrm flipH="1">
            <a:off x="5904062" y="2454119"/>
            <a:ext cx="1865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6B5F3A-5564-51E5-08DD-81B4BE608A7C}"/>
              </a:ext>
            </a:extLst>
          </p:cNvPr>
          <p:cNvCxnSpPr/>
          <p:nvPr/>
        </p:nvCxnSpPr>
        <p:spPr>
          <a:xfrm>
            <a:off x="9764511" y="3431780"/>
            <a:ext cx="2198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F7319F-6579-21E4-29B8-42484C591D1B}"/>
              </a:ext>
            </a:extLst>
          </p:cNvPr>
          <p:cNvCxnSpPr/>
          <p:nvPr/>
        </p:nvCxnSpPr>
        <p:spPr>
          <a:xfrm flipV="1">
            <a:off x="5904062" y="1896278"/>
            <a:ext cx="0" cy="5578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455DCDED-AE6F-4A19-A21A-B521C43022F4}"/>
              </a:ext>
            </a:extLst>
          </p:cNvPr>
          <p:cNvCxnSpPr/>
          <p:nvPr/>
        </p:nvCxnSpPr>
        <p:spPr>
          <a:xfrm>
            <a:off x="5904062" y="1896278"/>
            <a:ext cx="4080295" cy="1535502"/>
          </a:xfrm>
          <a:prstGeom prst="bentConnector3">
            <a:avLst>
              <a:gd name="adj1" fmla="val 9996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442AE8C-2734-D9D0-F039-42395C08548C}"/>
              </a:ext>
            </a:extLst>
          </p:cNvPr>
          <p:cNvCxnSpPr>
            <a:cxnSpLocks/>
            <a:stCxn id="5" idx="1"/>
            <a:endCxn id="6" idx="3"/>
          </p:cNvCxnSpPr>
          <p:nvPr/>
        </p:nvCxnSpPr>
        <p:spPr>
          <a:xfrm flipH="1">
            <a:off x="2963387" y="3428999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E0814F5-0DB4-D356-387D-3D8007C2CC36}"/>
              </a:ext>
            </a:extLst>
          </p:cNvPr>
          <p:cNvSpPr txBox="1"/>
          <p:nvPr/>
        </p:nvSpPr>
        <p:spPr>
          <a:xfrm>
            <a:off x="2944454" y="3428999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5064790" y="1896278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4786400" y="1526945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77DA54-3706-8D1A-ACF2-D509546D7303}"/>
              </a:ext>
            </a:extLst>
          </p:cNvPr>
          <p:cNvSpPr txBox="1"/>
          <p:nvPr/>
        </p:nvSpPr>
        <p:spPr>
          <a:xfrm>
            <a:off x="7361584" y="2140680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BD8262-3122-F38F-17B3-BB2958358247}"/>
              </a:ext>
            </a:extLst>
          </p:cNvPr>
          <p:cNvSpPr txBox="1"/>
          <p:nvPr/>
        </p:nvSpPr>
        <p:spPr>
          <a:xfrm>
            <a:off x="7361247" y="3903630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254B7E3-AE28-FF1A-A952-51E8CB112BD3}"/>
              </a:ext>
            </a:extLst>
          </p:cNvPr>
          <p:cNvSpPr txBox="1"/>
          <p:nvPr/>
        </p:nvSpPr>
        <p:spPr>
          <a:xfrm>
            <a:off x="7804632" y="1469384"/>
            <a:ext cx="383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rd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7760B00-0751-94E2-EC85-2F2B6EF511DA}"/>
              </a:ext>
            </a:extLst>
          </p:cNvPr>
          <p:cNvSpPr/>
          <p:nvPr/>
        </p:nvSpPr>
        <p:spPr>
          <a:xfrm>
            <a:off x="2373365" y="1258941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+4</a:t>
            </a: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11C1F888-58C8-64A1-A0A2-69A39B3EFE65}"/>
              </a:ext>
            </a:extLst>
          </p:cNvPr>
          <p:cNvCxnSpPr>
            <a:cxnSpLocks/>
            <a:stCxn id="36" idx="3"/>
          </p:cNvCxnSpPr>
          <p:nvPr/>
        </p:nvCxnSpPr>
        <p:spPr>
          <a:xfrm>
            <a:off x="3010701" y="1577609"/>
            <a:ext cx="378535" cy="185139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51494A7-64F2-546B-CA6F-FFCA96E261F8}"/>
              </a:ext>
            </a:extLst>
          </p:cNvPr>
          <p:cNvCxnSpPr>
            <a:stCxn id="36" idx="1"/>
          </p:cNvCxnSpPr>
          <p:nvPr/>
        </p:nvCxnSpPr>
        <p:spPr>
          <a:xfrm flipH="1">
            <a:off x="2070100" y="1577609"/>
            <a:ext cx="3032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A012A9DE-615A-79AB-7909-B7F1A9CFEFD2}"/>
              </a:ext>
            </a:extLst>
          </p:cNvPr>
          <p:cNvCxnSpPr>
            <a:endCxn id="6" idx="1"/>
          </p:cNvCxnSpPr>
          <p:nvPr/>
        </p:nvCxnSpPr>
        <p:spPr>
          <a:xfrm rot="16200000" flipH="1">
            <a:off x="1316519" y="2324839"/>
            <a:ext cx="1851390" cy="356929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D616AFE-FE99-7065-7BB1-30F464EA0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6702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634799" y="2025671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3994283" y="2025670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664631" y="2025670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640034" y="2286063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999518" y="2286063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7024116" y="2025669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669866" y="2286062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8250395" y="2286061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582451" y="2025668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2243699" y="1894963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413755" y="1724906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491732" y="2835108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instr</a:t>
            </a:r>
            <a:r>
              <a:rPr lang="en-US" dirty="0"/>
              <a:t>[pc]</a:t>
            </a:r>
          </a:p>
          <a:p>
            <a:r>
              <a:rPr lang="en-US" dirty="0"/>
              <a:t>pc = pc + 4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851216" y="2835108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read rs1</a:t>
            </a:r>
          </a:p>
          <a:p>
            <a:r>
              <a:rPr lang="en-US" dirty="0"/>
              <a:t>immediate</a:t>
            </a:r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539220" y="2835107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ALU funct3</a:t>
            </a:r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7024116" y="2835107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N/A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582451" y="2835107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write </a:t>
            </a:r>
            <a:r>
              <a:rPr lang="en-US" dirty="0" err="1"/>
              <a:t>rd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C35B15-632F-4C4B-76EA-0B61E44051BF}"/>
              </a:ext>
            </a:extLst>
          </p:cNvPr>
          <p:cNvSpPr txBox="1"/>
          <p:nvPr/>
        </p:nvSpPr>
        <p:spPr>
          <a:xfrm>
            <a:off x="1014413" y="914400"/>
            <a:ext cx="19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integer immediate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DA6B10C-1EDB-9C15-5BD6-B47F0D69B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87574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17AFD9D-58AB-11EE-C8FD-3D8CE9566246}"/>
              </a:ext>
            </a:extLst>
          </p:cNvPr>
          <p:cNvSpPr/>
          <p:nvPr/>
        </p:nvSpPr>
        <p:spPr>
          <a:xfrm>
            <a:off x="7932884" y="2115646"/>
            <a:ext cx="1768127" cy="2254526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F71B62-1EE6-4A4A-2163-4050219E1BE9}"/>
              </a:ext>
            </a:extLst>
          </p:cNvPr>
          <p:cNvSpPr txBox="1"/>
          <p:nvPr/>
        </p:nvSpPr>
        <p:spPr>
          <a:xfrm>
            <a:off x="8921652" y="3058242"/>
            <a:ext cx="55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537FB3-18A1-FEED-4E8B-E38A57780669}"/>
              </a:ext>
            </a:extLst>
          </p:cNvPr>
          <p:cNvSpPr/>
          <p:nvPr/>
        </p:nvSpPr>
        <p:spPr>
          <a:xfrm>
            <a:off x="6027126" y="1927188"/>
            <a:ext cx="1103789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3751586" y="1927188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BF99E-1858-77F3-5CDE-72ECFD317995}"/>
              </a:ext>
            </a:extLst>
          </p:cNvPr>
          <p:cNvCxnSpPr/>
          <p:nvPr/>
        </p:nvCxnSpPr>
        <p:spPr>
          <a:xfrm flipH="1">
            <a:off x="7130915" y="2345177"/>
            <a:ext cx="80196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8FDDB2-F7CE-CBA6-AAB9-39D66E4E2F5F}"/>
              </a:ext>
            </a:extLst>
          </p:cNvPr>
          <p:cNvCxnSpPr>
            <a:cxnSpLocks/>
          </p:cNvCxnSpPr>
          <p:nvPr/>
        </p:nvCxnSpPr>
        <p:spPr>
          <a:xfrm flipH="1">
            <a:off x="7558865" y="4164249"/>
            <a:ext cx="374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E8D5A3-10C3-FE26-6C24-FC28876309E5}"/>
              </a:ext>
            </a:extLst>
          </p:cNvPr>
          <p:cNvCxnSpPr/>
          <p:nvPr/>
        </p:nvCxnSpPr>
        <p:spPr>
          <a:xfrm flipH="1">
            <a:off x="5840562" y="2268028"/>
            <a:ext cx="1865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6B5F3A-5564-51E5-08DD-81B4BE608A7C}"/>
              </a:ext>
            </a:extLst>
          </p:cNvPr>
          <p:cNvCxnSpPr/>
          <p:nvPr/>
        </p:nvCxnSpPr>
        <p:spPr>
          <a:xfrm>
            <a:off x="9701011" y="3245689"/>
            <a:ext cx="2198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F7319F-6579-21E4-29B8-42484C591D1B}"/>
              </a:ext>
            </a:extLst>
          </p:cNvPr>
          <p:cNvCxnSpPr/>
          <p:nvPr/>
        </p:nvCxnSpPr>
        <p:spPr>
          <a:xfrm flipV="1">
            <a:off x="5840562" y="1710187"/>
            <a:ext cx="0" cy="5578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455DCDED-AE6F-4A19-A21A-B521C43022F4}"/>
              </a:ext>
            </a:extLst>
          </p:cNvPr>
          <p:cNvCxnSpPr/>
          <p:nvPr/>
        </p:nvCxnSpPr>
        <p:spPr>
          <a:xfrm>
            <a:off x="5840562" y="1710187"/>
            <a:ext cx="4080295" cy="1535502"/>
          </a:xfrm>
          <a:prstGeom prst="bentConnector3">
            <a:avLst>
              <a:gd name="adj1" fmla="val 9996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5001290" y="1710187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4722900" y="1340854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77DA54-3706-8D1A-ACF2-D509546D7303}"/>
              </a:ext>
            </a:extLst>
          </p:cNvPr>
          <p:cNvSpPr txBox="1"/>
          <p:nvPr/>
        </p:nvSpPr>
        <p:spPr>
          <a:xfrm>
            <a:off x="7298084" y="1954589"/>
            <a:ext cx="46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BD8262-3122-F38F-17B3-BB2958358247}"/>
              </a:ext>
            </a:extLst>
          </p:cNvPr>
          <p:cNvSpPr txBox="1"/>
          <p:nvPr/>
        </p:nvSpPr>
        <p:spPr>
          <a:xfrm>
            <a:off x="7228434" y="3717539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imm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254B7E3-AE28-FF1A-A952-51E8CB112BD3}"/>
              </a:ext>
            </a:extLst>
          </p:cNvPr>
          <p:cNvSpPr txBox="1"/>
          <p:nvPr/>
        </p:nvSpPr>
        <p:spPr>
          <a:xfrm>
            <a:off x="7741132" y="1283293"/>
            <a:ext cx="383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rd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07955-1CAD-8668-B39A-82352EE7ADAC}"/>
              </a:ext>
            </a:extLst>
          </p:cNvPr>
          <p:cNvSpPr/>
          <p:nvPr/>
        </p:nvSpPr>
        <p:spPr>
          <a:xfrm>
            <a:off x="5954168" y="4970266"/>
            <a:ext cx="1249703" cy="7175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8BEE31AD-47F0-6A0D-91B4-12E35F61B560}"/>
              </a:ext>
            </a:extLst>
          </p:cNvPr>
          <p:cNvCxnSpPr>
            <a:endCxn id="7" idx="1"/>
          </p:cNvCxnSpPr>
          <p:nvPr/>
        </p:nvCxnSpPr>
        <p:spPr>
          <a:xfrm rot="16200000" flipH="1">
            <a:off x="4594668" y="3969540"/>
            <a:ext cx="2086133" cy="63286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FBDAD5F-14A8-0179-A1C8-8ECB21922D84}"/>
              </a:ext>
            </a:extLst>
          </p:cNvPr>
          <p:cNvCxnSpPr>
            <a:stCxn id="7" idx="3"/>
          </p:cNvCxnSpPr>
          <p:nvPr/>
        </p:nvCxnSpPr>
        <p:spPr>
          <a:xfrm flipV="1">
            <a:off x="7203871" y="4164249"/>
            <a:ext cx="354994" cy="116479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10776AF9-2D8F-9614-87E5-EDB5D0A090C9}"/>
              </a:ext>
            </a:extLst>
          </p:cNvPr>
          <p:cNvSpPr/>
          <p:nvPr/>
        </p:nvSpPr>
        <p:spPr>
          <a:xfrm>
            <a:off x="2364737" y="1927188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301ECA9-B309-56F9-87DB-C493588B2589}"/>
              </a:ext>
            </a:extLst>
          </p:cNvPr>
          <p:cNvCxnSpPr>
            <a:cxnSpLocks/>
            <a:endCxn id="19" idx="3"/>
          </p:cNvCxnSpPr>
          <p:nvPr/>
        </p:nvCxnSpPr>
        <p:spPr>
          <a:xfrm flipH="1">
            <a:off x="2907445" y="3242908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F9177F9-DE10-DF09-5F54-C9BD13573303}"/>
              </a:ext>
            </a:extLst>
          </p:cNvPr>
          <p:cNvSpPr txBox="1"/>
          <p:nvPr/>
        </p:nvSpPr>
        <p:spPr>
          <a:xfrm>
            <a:off x="2888512" y="3242908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1F42E4-6378-BE45-B1E2-E1D004C5F58E}"/>
              </a:ext>
            </a:extLst>
          </p:cNvPr>
          <p:cNvSpPr/>
          <p:nvPr/>
        </p:nvSpPr>
        <p:spPr>
          <a:xfrm>
            <a:off x="2317423" y="1072850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+4</a:t>
            </a:r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87A00357-9499-2F81-1D7D-168A595B31BE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2954759" y="1391518"/>
            <a:ext cx="378535" cy="185139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8DA03B1-A022-E94E-03E9-3075D87F71B4}"/>
              </a:ext>
            </a:extLst>
          </p:cNvPr>
          <p:cNvCxnSpPr>
            <a:stCxn id="24" idx="1"/>
          </p:cNvCxnSpPr>
          <p:nvPr/>
        </p:nvCxnSpPr>
        <p:spPr>
          <a:xfrm flipH="1">
            <a:off x="2014158" y="1391518"/>
            <a:ext cx="3032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3B2EDC37-9370-BE87-C9D8-136492CA1302}"/>
              </a:ext>
            </a:extLst>
          </p:cNvPr>
          <p:cNvCxnSpPr>
            <a:endCxn id="19" idx="1"/>
          </p:cNvCxnSpPr>
          <p:nvPr/>
        </p:nvCxnSpPr>
        <p:spPr>
          <a:xfrm rot="16200000" flipH="1">
            <a:off x="1260577" y="2138748"/>
            <a:ext cx="1851390" cy="356929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FBBF80-746C-91C2-EA6F-8DAE096B3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23822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53DC7-1429-D3AB-53EE-E8D73A13F607}"/>
              </a:ext>
            </a:extLst>
          </p:cNvPr>
          <p:cNvSpPr/>
          <p:nvPr/>
        </p:nvSpPr>
        <p:spPr>
          <a:xfrm>
            <a:off x="2482399" y="2068533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61BCF1-82BC-8632-6990-B18357B943E6}"/>
              </a:ext>
            </a:extLst>
          </p:cNvPr>
          <p:cNvSpPr/>
          <p:nvPr/>
        </p:nvSpPr>
        <p:spPr>
          <a:xfrm>
            <a:off x="3841883" y="2068532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58587A-BC01-2F51-E50C-DF0AC5F6C4F0}"/>
              </a:ext>
            </a:extLst>
          </p:cNvPr>
          <p:cNvSpPr/>
          <p:nvPr/>
        </p:nvSpPr>
        <p:spPr>
          <a:xfrm>
            <a:off x="5512231" y="2068532"/>
            <a:ext cx="1005235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FAB93E-41D9-EECD-7375-59C9D8569623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3487634" y="2328925"/>
            <a:ext cx="354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B743E98-D39D-6F86-5ABD-1B7E69FAF9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4847118" y="2328925"/>
            <a:ext cx="6651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5865033-438B-11A5-1BEB-B3BAB0EC3C0D}"/>
              </a:ext>
            </a:extLst>
          </p:cNvPr>
          <p:cNvSpPr/>
          <p:nvPr/>
        </p:nvSpPr>
        <p:spPr>
          <a:xfrm>
            <a:off x="6871716" y="2068531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FAE3BF5-1845-77D6-CF01-950C00D63A0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6517466" y="2328924"/>
            <a:ext cx="35425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7AA0317-7984-58D1-3594-CB1E68F31C28}"/>
              </a:ext>
            </a:extLst>
          </p:cNvPr>
          <p:cNvCxnSpPr>
            <a:cxnSpLocks/>
            <a:stCxn id="37" idx="3"/>
            <a:endCxn id="12" idx="1"/>
          </p:cNvCxnSpPr>
          <p:nvPr/>
        </p:nvCxnSpPr>
        <p:spPr>
          <a:xfrm flipV="1">
            <a:off x="8097995" y="2328923"/>
            <a:ext cx="3320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A9E4E91-B7B4-6C91-1E54-666EAE89E23D}"/>
              </a:ext>
            </a:extLst>
          </p:cNvPr>
          <p:cNvSpPr/>
          <p:nvPr/>
        </p:nvSpPr>
        <p:spPr>
          <a:xfrm>
            <a:off x="8430051" y="2068530"/>
            <a:ext cx="1226279" cy="5207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writeback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2A0572A-E909-F3E0-F1F7-9919F00E9B13}"/>
              </a:ext>
            </a:extLst>
          </p:cNvPr>
          <p:cNvCxnSpPr>
            <a:cxnSpLocks/>
            <a:endCxn id="4" idx="1"/>
          </p:cNvCxnSpPr>
          <p:nvPr/>
        </p:nvCxnSpPr>
        <p:spPr>
          <a:xfrm rot="16200000" flipH="1">
            <a:off x="2091299" y="1937825"/>
            <a:ext cx="561157" cy="221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FD8CB062-DC58-9BED-892B-834E3013CBC2}"/>
              </a:ext>
            </a:extLst>
          </p:cNvPr>
          <p:cNvCxnSpPr>
            <a:cxnSpLocks/>
            <a:stCxn id="12" idx="3"/>
          </p:cNvCxnSpPr>
          <p:nvPr/>
        </p:nvCxnSpPr>
        <p:spPr>
          <a:xfrm flipH="1" flipV="1">
            <a:off x="2261355" y="1767768"/>
            <a:ext cx="7394975" cy="561155"/>
          </a:xfrm>
          <a:prstGeom prst="bentConnector3">
            <a:avLst>
              <a:gd name="adj1" fmla="val -30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Folded Corner 33">
            <a:extLst>
              <a:ext uri="{FF2B5EF4-FFF2-40B4-BE49-F238E27FC236}">
                <a16:creationId xmlns:a16="http://schemas.microsoft.com/office/drawing/2014/main" id="{16D7262E-85B8-4070-4919-4C6861345CDF}"/>
              </a:ext>
            </a:extLst>
          </p:cNvPr>
          <p:cNvSpPr/>
          <p:nvPr/>
        </p:nvSpPr>
        <p:spPr>
          <a:xfrm>
            <a:off x="2339332" y="2877970"/>
            <a:ext cx="1291368" cy="1339300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instr</a:t>
            </a:r>
            <a:r>
              <a:rPr lang="en-US" dirty="0"/>
              <a:t>[pc]</a:t>
            </a:r>
          </a:p>
          <a:p>
            <a:r>
              <a:rPr lang="en-US" dirty="0"/>
              <a:t>pc = pc + 4</a:t>
            </a:r>
          </a:p>
        </p:txBody>
      </p:sp>
      <p:sp>
        <p:nvSpPr>
          <p:cNvPr id="38" name="Rectangle: Folded Corner 37">
            <a:extLst>
              <a:ext uri="{FF2B5EF4-FFF2-40B4-BE49-F238E27FC236}">
                <a16:creationId xmlns:a16="http://schemas.microsoft.com/office/drawing/2014/main" id="{905BA8F1-1F31-033F-7A0A-AD58F382160D}"/>
              </a:ext>
            </a:extLst>
          </p:cNvPr>
          <p:cNvSpPr/>
          <p:nvPr/>
        </p:nvSpPr>
        <p:spPr>
          <a:xfrm>
            <a:off x="3698816" y="2877969"/>
            <a:ext cx="1291368" cy="1060743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imm</a:t>
            </a:r>
            <a:endParaRPr lang="en-US" dirty="0"/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C8E157C5-F410-8341-3A7A-102CE5DA0E41}"/>
              </a:ext>
            </a:extLst>
          </p:cNvPr>
          <p:cNvSpPr/>
          <p:nvPr/>
        </p:nvSpPr>
        <p:spPr>
          <a:xfrm>
            <a:off x="5386820" y="2877969"/>
            <a:ext cx="1291368" cy="673578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6BDFAC0C-8A3C-7DC4-E25B-59FF695DEFFF}"/>
              </a:ext>
            </a:extLst>
          </p:cNvPr>
          <p:cNvSpPr/>
          <p:nvPr/>
        </p:nvSpPr>
        <p:spPr>
          <a:xfrm>
            <a:off x="6871716" y="2877969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N/A</a:t>
            </a:r>
          </a:p>
        </p:txBody>
      </p:sp>
      <p:sp>
        <p:nvSpPr>
          <p:cNvPr id="61" name="Rectangle: Folded Corner 60">
            <a:extLst>
              <a:ext uri="{FF2B5EF4-FFF2-40B4-BE49-F238E27FC236}">
                <a16:creationId xmlns:a16="http://schemas.microsoft.com/office/drawing/2014/main" id="{B9AC4D32-012D-1506-8EF2-B3A500C7B96F}"/>
              </a:ext>
            </a:extLst>
          </p:cNvPr>
          <p:cNvSpPr/>
          <p:nvPr/>
        </p:nvSpPr>
        <p:spPr>
          <a:xfrm>
            <a:off x="8430051" y="2877969"/>
            <a:ext cx="1291368" cy="673577"/>
          </a:xfrm>
          <a:prstGeom prst="foldedCorner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pc = pc + </a:t>
            </a:r>
            <a:r>
              <a:rPr lang="en-US" dirty="0" err="1"/>
              <a:t>imm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B7C534-B78F-2523-8598-85B39E7C4365}"/>
              </a:ext>
            </a:extLst>
          </p:cNvPr>
          <p:cNvSpPr txBox="1"/>
          <p:nvPr/>
        </p:nvSpPr>
        <p:spPr>
          <a:xfrm>
            <a:off x="1014413" y="914400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jump and link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5C0B3C-D9F1-CFC6-71C5-ED995521A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81502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B62CC43-9D56-8F34-7D79-43B4DACCBEF4}"/>
              </a:ext>
            </a:extLst>
          </p:cNvPr>
          <p:cNvSpPr/>
          <p:nvPr/>
        </p:nvSpPr>
        <p:spPr>
          <a:xfrm>
            <a:off x="3751586" y="1927188"/>
            <a:ext cx="1249704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instruction memory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442AE8C-2734-D9D0-F039-42395C08548C}"/>
              </a:ext>
            </a:extLst>
          </p:cNvPr>
          <p:cNvCxnSpPr>
            <a:cxnSpLocks/>
          </p:cNvCxnSpPr>
          <p:nvPr/>
        </p:nvCxnSpPr>
        <p:spPr>
          <a:xfrm flipH="1">
            <a:off x="2899887" y="3242907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2426859-F93C-E0C5-2B81-D028662241E0}"/>
              </a:ext>
            </a:extLst>
          </p:cNvPr>
          <p:cNvCxnSpPr>
            <a:stCxn id="5" idx="3"/>
          </p:cNvCxnSpPr>
          <p:nvPr/>
        </p:nvCxnSpPr>
        <p:spPr>
          <a:xfrm flipV="1">
            <a:off x="5001290" y="1710187"/>
            <a:ext cx="320010" cy="15327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F2B0AF8-F518-FF8F-3DD2-FB3E5E2A68C4}"/>
              </a:ext>
            </a:extLst>
          </p:cNvPr>
          <p:cNvSpPr txBox="1"/>
          <p:nvPr/>
        </p:nvSpPr>
        <p:spPr>
          <a:xfrm>
            <a:off x="4722900" y="1340854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07955-1CAD-8668-B39A-82352EE7ADAC}"/>
              </a:ext>
            </a:extLst>
          </p:cNvPr>
          <p:cNvSpPr/>
          <p:nvPr/>
        </p:nvSpPr>
        <p:spPr>
          <a:xfrm>
            <a:off x="5954168" y="4970266"/>
            <a:ext cx="1249703" cy="71755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8BEE31AD-47F0-6A0D-91B4-12E35F61B560}"/>
              </a:ext>
            </a:extLst>
          </p:cNvPr>
          <p:cNvCxnSpPr>
            <a:endCxn id="7" idx="1"/>
          </p:cNvCxnSpPr>
          <p:nvPr/>
        </p:nvCxnSpPr>
        <p:spPr>
          <a:xfrm rot="16200000" flipH="1">
            <a:off x="4594668" y="3969540"/>
            <a:ext cx="2086133" cy="63286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6BC4375-CBC6-7796-E49E-896FBD868C82}"/>
              </a:ext>
            </a:extLst>
          </p:cNvPr>
          <p:cNvCxnSpPr>
            <a:cxnSpLocks/>
            <a:stCxn id="29" idx="1"/>
          </p:cNvCxnSpPr>
          <p:nvPr/>
        </p:nvCxnSpPr>
        <p:spPr>
          <a:xfrm flipH="1">
            <a:off x="2037538" y="3242907"/>
            <a:ext cx="3271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D8D7996-90FD-2672-C60B-9F752BB09F68}"/>
              </a:ext>
            </a:extLst>
          </p:cNvPr>
          <p:cNvCxnSpPr>
            <a:stCxn id="7" idx="3"/>
          </p:cNvCxnSpPr>
          <p:nvPr/>
        </p:nvCxnSpPr>
        <p:spPr>
          <a:xfrm>
            <a:off x="7203871" y="5329041"/>
            <a:ext cx="4288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D786FB2-0127-644B-DF5F-3663AC8C36EB}"/>
              </a:ext>
            </a:extLst>
          </p:cNvPr>
          <p:cNvSpPr txBox="1"/>
          <p:nvPr/>
        </p:nvSpPr>
        <p:spPr>
          <a:xfrm>
            <a:off x="4197695" y="5535681"/>
            <a:ext cx="723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offset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F74837-8FE3-E725-C36C-53E223D8BACD}"/>
              </a:ext>
            </a:extLst>
          </p:cNvPr>
          <p:cNvSpPr/>
          <p:nvPr/>
        </p:nvSpPr>
        <p:spPr>
          <a:xfrm>
            <a:off x="2364737" y="1927187"/>
            <a:ext cx="542708" cy="26314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5007F83-58A2-71BA-933B-71590B6F2F2E}"/>
              </a:ext>
            </a:extLst>
          </p:cNvPr>
          <p:cNvCxnSpPr>
            <a:cxnSpLocks/>
            <a:endCxn id="29" idx="3"/>
          </p:cNvCxnSpPr>
          <p:nvPr/>
        </p:nvCxnSpPr>
        <p:spPr>
          <a:xfrm flipH="1">
            <a:off x="2907445" y="3242907"/>
            <a:ext cx="8516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A54BCC5-446B-3818-0070-C2BE32861FA3}"/>
              </a:ext>
            </a:extLst>
          </p:cNvPr>
          <p:cNvSpPr txBox="1"/>
          <p:nvPr/>
        </p:nvSpPr>
        <p:spPr>
          <a:xfrm>
            <a:off x="2888512" y="3242907"/>
            <a:ext cx="91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E7BF087-AC93-CFA8-112C-D76DDC339EC3}"/>
              </a:ext>
            </a:extLst>
          </p:cNvPr>
          <p:cNvCxnSpPr/>
          <p:nvPr/>
        </p:nvCxnSpPr>
        <p:spPr>
          <a:xfrm>
            <a:off x="7632700" y="5329041"/>
            <a:ext cx="0" cy="6780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4CEAAE37-50F9-06A2-10E8-E0F455D8D49A}"/>
              </a:ext>
            </a:extLst>
          </p:cNvPr>
          <p:cNvCxnSpPr>
            <a:cxnSpLocks/>
          </p:cNvCxnSpPr>
          <p:nvPr/>
        </p:nvCxnSpPr>
        <p:spPr>
          <a:xfrm>
            <a:off x="1115034" y="3427572"/>
            <a:ext cx="6517666" cy="2566828"/>
          </a:xfrm>
          <a:prstGeom prst="bentConnector3">
            <a:avLst>
              <a:gd name="adj1" fmla="val -546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AF0B9AA-2D54-3A80-5CC4-FA5AE9845AA1}"/>
              </a:ext>
            </a:extLst>
          </p:cNvPr>
          <p:cNvSpPr/>
          <p:nvPr/>
        </p:nvSpPr>
        <p:spPr>
          <a:xfrm>
            <a:off x="1456983" y="2924239"/>
            <a:ext cx="637336" cy="63733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+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BF7F63-EEEA-F793-73CB-8A84F184FAD1}"/>
              </a:ext>
            </a:extLst>
          </p:cNvPr>
          <p:cNvCxnSpPr/>
          <p:nvPr/>
        </p:nvCxnSpPr>
        <p:spPr>
          <a:xfrm flipH="1">
            <a:off x="1115035" y="3048000"/>
            <a:ext cx="3419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0F7222-6BE7-7284-04A0-6C1D3034DD1F}"/>
              </a:ext>
            </a:extLst>
          </p:cNvPr>
          <p:cNvCxnSpPr/>
          <p:nvPr/>
        </p:nvCxnSpPr>
        <p:spPr>
          <a:xfrm flipH="1">
            <a:off x="1105307" y="3427573"/>
            <a:ext cx="3419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031813-FF00-0A03-C222-F1055EE98271}"/>
              </a:ext>
            </a:extLst>
          </p:cNvPr>
          <p:cNvCxnSpPr>
            <a:stCxn id="36" idx="0"/>
          </p:cNvCxnSpPr>
          <p:nvPr/>
        </p:nvCxnSpPr>
        <p:spPr>
          <a:xfrm flipH="1" flipV="1">
            <a:off x="3344021" y="1653702"/>
            <a:ext cx="1" cy="15892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BAF5918E-C4D5-23D8-2B4A-B308DE25A15F}"/>
              </a:ext>
            </a:extLst>
          </p:cNvPr>
          <p:cNvCxnSpPr>
            <a:cxnSpLocks/>
          </p:cNvCxnSpPr>
          <p:nvPr/>
        </p:nvCxnSpPr>
        <p:spPr>
          <a:xfrm rot="10800000" flipV="1">
            <a:off x="1115035" y="1660576"/>
            <a:ext cx="2228986" cy="1387424"/>
          </a:xfrm>
          <a:prstGeom prst="bentConnector3">
            <a:avLst>
              <a:gd name="adj1" fmla="val 10091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E5A53F-997B-4070-D5D2-27A6C3220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24717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</TotalTime>
  <Words>767</Words>
  <Application>Microsoft Office PowerPoint</Application>
  <PresentationFormat>Widescreen</PresentationFormat>
  <Paragraphs>369</Paragraphs>
  <Slides>31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Lucida Sans Typewriter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101</cp:revision>
  <dcterms:created xsi:type="dcterms:W3CDTF">2023-12-06T02:04:16Z</dcterms:created>
  <dcterms:modified xsi:type="dcterms:W3CDTF">2026-03-25T15:24:35Z</dcterms:modified>
</cp:coreProperties>
</file>