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15" r:id="rId2"/>
    <p:sldId id="320" r:id="rId3"/>
    <p:sldId id="272" r:id="rId4"/>
    <p:sldId id="316" r:id="rId5"/>
    <p:sldId id="260" r:id="rId6"/>
    <p:sldId id="261" r:id="rId7"/>
    <p:sldId id="262" r:id="rId8"/>
    <p:sldId id="274" r:id="rId9"/>
    <p:sldId id="275" r:id="rId10"/>
    <p:sldId id="317" r:id="rId11"/>
    <p:sldId id="318" r:id="rId12"/>
    <p:sldId id="273" r:id="rId13"/>
    <p:sldId id="319" r:id="rId14"/>
    <p:sldId id="263" r:id="rId15"/>
    <p:sldId id="256" r:id="rId16"/>
    <p:sldId id="267" r:id="rId17"/>
    <p:sldId id="270" r:id="rId18"/>
    <p:sldId id="269" r:id="rId19"/>
    <p:sldId id="26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6" autoAdjust="0"/>
    <p:restoredTop sz="94660"/>
  </p:normalViewPr>
  <p:slideViewPr>
    <p:cSldViewPr snapToGrid="0">
      <p:cViewPr varScale="1">
        <p:scale>
          <a:sx n="66" d="100"/>
          <a:sy n="66" d="100"/>
        </p:scale>
        <p:origin x="405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7AA3E-A0C5-4AEC-BA77-EA48BA62AD6A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20539-B4D1-43FA-8974-538F4DEC7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74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AD02D-957B-EFFF-5D63-4488606664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0CDBDE-34D7-177C-382B-485D9F8C4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362127-C8CD-1B20-A06A-5183AD68E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3D1F-0C62-4AB4-93E5-704C0A4DBA56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5DE7-3408-8345-FCDB-28BE802C7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D5F80-F3F3-E6B6-358A-0DC9175FF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36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57E28-EF30-29C5-2367-2DC99B073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1F25D7-FE47-CF29-B135-4042690D20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21C7E-FF56-E6BC-8DED-17FDC7C85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284D-C549-42E8-BFDE-AF6689124CD3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C9D2B-5F85-F8CF-10A9-D5990916E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9BB15C-F726-F02B-85A6-0F02DA3DB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61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63632D-3E3B-1B3A-BC21-B8083E1746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C3DBFA-25CF-8B41-DC69-505DD349B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EE8E68-8F59-1346-DE5F-C8257A860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FA0C2-6C30-4C9F-AD12-ECC159241089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DA7CC-0050-633F-C5AF-5A98C697D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C722A-F150-F3A4-482D-65D88D9B7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8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BB799-B761-CB91-C1DA-E0D20531D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14E0A-B132-D13E-00E2-40CEF83283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1326C-2F97-826D-0927-6F06EAE98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9D3C-2133-4F92-8E4E-1D3BCFA6CA8E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B93E8F-7455-BB23-F5AD-0636DD689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F4676-8136-BE5A-573A-D9647692F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357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7A500-5B1C-33ED-4758-95F9A4CDC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1D5D2E-020A-DCC3-E9B9-F587FDF7B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862A3-9680-EAE1-E152-31F0D44BC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FD5AE-42E3-4E9A-83FA-357A16DB66F6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1C2E0-66C7-FDD2-A4A2-EA995569F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13025-1CE1-0F6C-6FC3-7D3282D38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096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A54C9-B86D-43A8-5EED-985398E82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890DD-F48B-D860-2352-1D8256831F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E2AEFE-FE77-AD1C-D89F-36E9971A26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323FEC-0EF6-B118-F3AE-F51D490EE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11ABC-7C6E-41B4-8535-514F8259C18A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8FAE4E-E8AB-AC94-7C73-BC876A37C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C7BC42-0694-4513-6431-8EBDF36FF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01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F52EB-382B-7679-B29F-A66EC07B6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FC055-2E9E-FE90-D218-31DEE1C45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F4D39-6ABA-939D-9A0C-F5CE750025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5F809A-691F-B7AF-E651-0D58BBD969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CB0801-C8C4-0C17-64F9-A95F0A35A6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2B4A0D-E38E-68C0-2A7A-470512984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2D638-F2CE-4D3B-AB06-50D3F2781BA0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9ADFB7-2022-B2BA-FFA3-8775CD00C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635FD9-C559-1AFD-C491-B3A3B0E25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790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94051-F21D-5BA8-3002-D46C19F61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BF92E2-0FD2-78A3-D495-4D1CF24BA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0EE63-0801-49B1-8198-F31044822480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B33089-A709-0CE4-F939-010C89AEB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7E8B63-96E2-D27A-D664-94F593128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075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49594A-0228-5339-6354-7850DA922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F227C-37F9-4F5F-AFE5-57F2ED999E07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E13B3D-8139-5823-71D4-445BE9BA6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73C8A-4FC0-9EC1-042A-48CFE47AE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658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C09AF-0681-BF6A-8950-4771E2589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7C47F-4516-A180-F4C7-FC5BB140C9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C17FF-FD32-4D1F-39F6-86F6B6FA0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996F63-3FBC-2511-C4E2-DEAA0B22F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7CD-7A75-4DAA-B8A0-F3FFA8949CC5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F2DFF0-7B6F-1100-AE14-E8A898D17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0A5D8C-1FE4-78E2-15BF-48273AF30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803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4722C-B505-E184-E3FC-496BC2618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75AC0A-5C7B-A0FA-F1D0-F2F2D01F3E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D40110-6548-2363-E1DA-29F5AF22EA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F22D07-E2D7-01B7-F885-2015DAB5D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9B81-D6F8-45E7-8189-A692D9ABD579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FDCA07-F2D5-004A-69EC-CC5B3ADCF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2AF446-B187-E927-A584-34D6DBF3B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03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60DD9-D23F-F394-AA97-778C56737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574499-A7F7-44B0-A716-E78BE9D55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0EAAF-18CC-A101-5422-79BA98A038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D8F66-15E2-4673-9AAA-B30A16C46FBF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5AD70-C019-64DD-8A0B-AFD92EBD9F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9CD796-7B4C-E5E9-DFC9-8D11E95B2D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33885-FC47-46EE-A896-D64D5C6F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8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Bus and Device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8F198E-ED3C-59D2-C909-3DE02D34CB7D}"/>
              </a:ext>
            </a:extLst>
          </p:cNvPr>
          <p:cNvSpPr txBox="1"/>
          <p:nvPr/>
        </p:nvSpPr>
        <p:spPr>
          <a:xfrm>
            <a:off x="1728716" y="436728"/>
            <a:ext cx="3084499" cy="5851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case (state)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idle: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if (go)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enq</a:t>
            </a: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&lt;= 1'b1;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state &lt;= request;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request: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if (ack)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state &lt;= done;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enq</a:t>
            </a: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&lt;= 1'b0;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done: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if (!ack)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state &lt;= idle;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 err="1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endcase</a:t>
            </a:r>
            <a:endParaRPr lang="en-US" sz="1400" dirty="0">
              <a:effectLst/>
              <a:latin typeface="Courier New" panose="02070309020205020404" pitchFamily="49" charset="0"/>
              <a:ea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0262DA-6FC7-C14C-79C6-AAE3DADC7F2A}"/>
              </a:ext>
            </a:extLst>
          </p:cNvPr>
          <p:cNvSpPr txBox="1"/>
          <p:nvPr/>
        </p:nvSpPr>
        <p:spPr>
          <a:xfrm>
            <a:off x="7324299" y="436728"/>
            <a:ext cx="2977097" cy="4929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case (state)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idle: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if (</a:t>
            </a:r>
            <a:r>
              <a:rPr lang="en-US" sz="1400" dirty="0" err="1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enq</a:t>
            </a: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)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ack &lt;= 1'b1;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state &lt;= respond;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respond: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response &lt;= 1'b1;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state &lt;= finish;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finish: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begin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response &lt;= 1'b0;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ack &lt;= 1'b0;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state &lt;= idle;</a:t>
            </a:r>
          </a:p>
          <a:p>
            <a:pPr marL="0" marR="0">
              <a:lnSpc>
                <a:spcPct val="107000"/>
              </a:lnSpc>
            </a:pPr>
            <a:r>
              <a:rPr lang="en-US" sz="1400" dirty="0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      end</a:t>
            </a:r>
          </a:p>
          <a:p>
            <a:pPr marL="0" marR="0">
              <a:lnSpc>
                <a:spcPct val="107000"/>
              </a:lnSpc>
            </a:pPr>
            <a:r>
              <a:rPr lang="en-US" sz="1400" dirty="0" err="1">
                <a:effectLst/>
                <a:latin typeface="Courier New" panose="02070309020205020404" pitchFamily="49" charset="0"/>
                <a:ea typeface="Calibri" panose="020F0502020204030204" pitchFamily="34" charset="0"/>
              </a:rPr>
              <a:t>endcase</a:t>
            </a:r>
            <a:endParaRPr lang="en-US" sz="1400" dirty="0">
              <a:effectLst/>
              <a:latin typeface="Courier New" panose="02070309020205020404" pitchFamily="49" charset="0"/>
              <a:ea typeface="Calibri" panose="020F0502020204030204" pitchFamily="34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BA3B2F5-6C32-5444-33B9-F272E1641C05}"/>
              </a:ext>
            </a:extLst>
          </p:cNvPr>
          <p:cNvCxnSpPr/>
          <p:nvPr/>
        </p:nvCxnSpPr>
        <p:spPr>
          <a:xfrm>
            <a:off x="5008728" y="3043451"/>
            <a:ext cx="192433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549D176-56F7-C9C5-A486-621C6E717E87}"/>
              </a:ext>
            </a:extLst>
          </p:cNvPr>
          <p:cNvSpPr txBox="1"/>
          <p:nvPr/>
        </p:nvSpPr>
        <p:spPr>
          <a:xfrm>
            <a:off x="5699025" y="2583976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enq</a:t>
            </a:r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E01AB75-89A3-804F-9ACB-2D4E44D80203}"/>
              </a:ext>
            </a:extLst>
          </p:cNvPr>
          <p:cNvCxnSpPr/>
          <p:nvPr/>
        </p:nvCxnSpPr>
        <p:spPr>
          <a:xfrm>
            <a:off x="5008728" y="3709917"/>
            <a:ext cx="1924334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F350489-8C49-5343-9D80-FABEEF6472ED}"/>
              </a:ext>
            </a:extLst>
          </p:cNvPr>
          <p:cNvSpPr txBox="1"/>
          <p:nvPr/>
        </p:nvSpPr>
        <p:spPr>
          <a:xfrm>
            <a:off x="2644201" y="6332141"/>
            <a:ext cx="927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initiator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A45F97-EBB9-58A7-BD54-9F420E59411D}"/>
              </a:ext>
            </a:extLst>
          </p:cNvPr>
          <p:cNvSpPr txBox="1"/>
          <p:nvPr/>
        </p:nvSpPr>
        <p:spPr>
          <a:xfrm>
            <a:off x="5699024" y="3268637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0087FF-CD64-4FFD-8B5C-7965D110064C}"/>
              </a:ext>
            </a:extLst>
          </p:cNvPr>
          <p:cNvSpPr txBox="1"/>
          <p:nvPr/>
        </p:nvSpPr>
        <p:spPr>
          <a:xfrm>
            <a:off x="8305748" y="6332141"/>
            <a:ext cx="744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target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74B7B0-98DD-A72B-1966-E00CE39AB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30992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75E3D5-1BBF-B9B5-D972-E68CD84974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76" y="2491121"/>
            <a:ext cx="10943804" cy="1303669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4C92BF-0BA9-1771-0805-D9CA018D7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86971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477DC5-8263-F767-9705-2167A4CF9547}"/>
              </a:ext>
            </a:extLst>
          </p:cNvPr>
          <p:cNvSpPr/>
          <p:nvPr/>
        </p:nvSpPr>
        <p:spPr>
          <a:xfrm rot="16200000">
            <a:off x="5742562" y="2918299"/>
            <a:ext cx="1342417" cy="6355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bridge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F6519BE-6DD8-1542-59E9-14191080EBCA}"/>
              </a:ext>
            </a:extLst>
          </p:cNvPr>
          <p:cNvCxnSpPr>
            <a:stCxn id="2" idx="0"/>
          </p:cNvCxnSpPr>
          <p:nvPr/>
        </p:nvCxnSpPr>
        <p:spPr>
          <a:xfrm flipH="1" flipV="1">
            <a:off x="2898844" y="3236068"/>
            <a:ext cx="3197157" cy="1"/>
          </a:xfrm>
          <a:prstGeom prst="line">
            <a:avLst/>
          </a:prstGeom>
          <a:ln w="5715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5BE91B-3DB0-4EAF-8FFE-5D3857481FA5}"/>
              </a:ext>
            </a:extLst>
          </p:cNvPr>
          <p:cNvCxnSpPr>
            <a:cxnSpLocks/>
          </p:cNvCxnSpPr>
          <p:nvPr/>
        </p:nvCxnSpPr>
        <p:spPr>
          <a:xfrm flipH="1" flipV="1">
            <a:off x="6731541" y="3236067"/>
            <a:ext cx="2645924" cy="1"/>
          </a:xfrm>
          <a:prstGeom prst="line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DC59220-E63C-2334-BBDF-39E05DDCA42F}"/>
              </a:ext>
            </a:extLst>
          </p:cNvPr>
          <p:cNvSpPr txBox="1"/>
          <p:nvPr/>
        </p:nvSpPr>
        <p:spPr>
          <a:xfrm>
            <a:off x="5441006" y="2610254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AHB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D68EC3-15B2-12CD-F0B0-32614124CED0}"/>
              </a:ext>
            </a:extLst>
          </p:cNvPr>
          <p:cNvSpPr txBox="1"/>
          <p:nvPr/>
        </p:nvSpPr>
        <p:spPr>
          <a:xfrm>
            <a:off x="6801195" y="2610254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APB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69BFE7-3F08-4473-EB16-072E9E446904}"/>
              </a:ext>
            </a:extLst>
          </p:cNvPr>
          <p:cNvSpPr/>
          <p:nvPr/>
        </p:nvSpPr>
        <p:spPr>
          <a:xfrm>
            <a:off x="4178934" y="2141712"/>
            <a:ext cx="791179" cy="79117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9CA6D7-D31B-3C9B-9C30-73DABF0826A7}"/>
              </a:ext>
            </a:extLst>
          </p:cNvPr>
          <p:cNvSpPr/>
          <p:nvPr/>
        </p:nvSpPr>
        <p:spPr>
          <a:xfrm>
            <a:off x="3302606" y="3539246"/>
            <a:ext cx="1100783" cy="63229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F270AB-E689-7C14-6894-88F28DB9CDD2}"/>
              </a:ext>
            </a:extLst>
          </p:cNvPr>
          <p:cNvSpPr/>
          <p:nvPr/>
        </p:nvSpPr>
        <p:spPr>
          <a:xfrm>
            <a:off x="4657273" y="3545732"/>
            <a:ext cx="1100783" cy="632299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graphics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7352B5-1675-EA59-F963-DACDA5138674}"/>
              </a:ext>
            </a:extLst>
          </p:cNvPr>
          <p:cNvSpPr/>
          <p:nvPr/>
        </p:nvSpPr>
        <p:spPr>
          <a:xfrm>
            <a:off x="7069485" y="3545732"/>
            <a:ext cx="939623" cy="632299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6EB150D-C590-5305-E696-1847E585184A}"/>
              </a:ext>
            </a:extLst>
          </p:cNvPr>
          <p:cNvSpPr/>
          <p:nvPr/>
        </p:nvSpPr>
        <p:spPr>
          <a:xfrm>
            <a:off x="8009108" y="2347287"/>
            <a:ext cx="939623" cy="632299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F1ABDF-DB54-CFA7-41D3-ECD440993E3A}"/>
              </a:ext>
            </a:extLst>
          </p:cNvPr>
          <p:cNvCxnSpPr>
            <a:stCxn id="9" idx="2"/>
          </p:cNvCxnSpPr>
          <p:nvPr/>
        </p:nvCxnSpPr>
        <p:spPr>
          <a:xfrm>
            <a:off x="4574524" y="2932891"/>
            <a:ext cx="0" cy="30317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7D4EC7B-14B2-C713-43E8-69F00AF942F2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3852997" y="3236067"/>
            <a:ext cx="1" cy="303179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25C1A0C-345F-5013-D068-1D3A534C84CE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5207665" y="3236067"/>
            <a:ext cx="0" cy="30966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7C61CD6-377E-4BB1-BABF-2F3E6EB362F3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7539296" y="3236067"/>
            <a:ext cx="1" cy="30966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5DAADDE-DF6C-BD2C-6CAE-1ED6132D075F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8478919" y="2979586"/>
            <a:ext cx="1" cy="25648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F24E32-6707-A395-FDAE-5C853B9A6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26025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33F845-932E-A5C8-98CB-30E6A14F1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75" y="756920"/>
            <a:ext cx="4057650" cy="534416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40941C-EF3B-7D7B-6CA1-47BF0437C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82367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2E0CE-3A54-8CFA-8901-5D06C0118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D2BEC5-FDDF-9DFC-5523-6EB75B1FD363}"/>
              </a:ext>
            </a:extLst>
          </p:cNvPr>
          <p:cNvSpPr/>
          <p:nvPr/>
        </p:nvSpPr>
        <p:spPr>
          <a:xfrm>
            <a:off x="2117301" y="3985218"/>
            <a:ext cx="1183341" cy="1325147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memory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BD2CB2-F722-9466-D6C4-DA744B2ED697}"/>
              </a:ext>
            </a:extLst>
          </p:cNvPr>
          <p:cNvSpPr/>
          <p:nvPr/>
        </p:nvSpPr>
        <p:spPr>
          <a:xfrm>
            <a:off x="4283907" y="1344706"/>
            <a:ext cx="1667435" cy="1716334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CPU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8609D0-18A4-B935-CA71-1742659A4A2E}"/>
              </a:ext>
            </a:extLst>
          </p:cNvPr>
          <p:cNvSpPr/>
          <p:nvPr/>
        </p:nvSpPr>
        <p:spPr>
          <a:xfrm>
            <a:off x="4421231" y="3985218"/>
            <a:ext cx="1392788" cy="1325147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I/O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BAB9A2-7CCB-3E7C-C476-1BC2A3149B2F}"/>
              </a:ext>
            </a:extLst>
          </p:cNvPr>
          <p:cNvSpPr/>
          <p:nvPr/>
        </p:nvSpPr>
        <p:spPr>
          <a:xfrm>
            <a:off x="6798508" y="3985218"/>
            <a:ext cx="1392788" cy="1325147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I/O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B094406-46DF-BA03-DEDA-A67C6535D72B}"/>
              </a:ext>
            </a:extLst>
          </p:cNvPr>
          <p:cNvCxnSpPr/>
          <p:nvPr/>
        </p:nvCxnSpPr>
        <p:spPr>
          <a:xfrm>
            <a:off x="1770122" y="3540244"/>
            <a:ext cx="7241852" cy="0"/>
          </a:xfrm>
          <a:prstGeom prst="line">
            <a:avLst/>
          </a:prstGeom>
          <a:ln w="762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1BA1261-9BC5-7AD5-AD63-613C6FC8AAEF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5117624" y="3061040"/>
            <a:ext cx="1" cy="4914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1F99F42-217A-DDCE-BF1C-863F69387CB2}"/>
              </a:ext>
            </a:extLst>
          </p:cNvPr>
          <p:cNvCxnSpPr>
            <a:stCxn id="2" idx="0"/>
          </p:cNvCxnSpPr>
          <p:nvPr/>
        </p:nvCxnSpPr>
        <p:spPr>
          <a:xfrm flipH="1" flipV="1">
            <a:off x="2708971" y="3552468"/>
            <a:ext cx="1" cy="4327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B827CF9-BA8F-4BD6-77E0-08D50AAA15B1}"/>
              </a:ext>
            </a:extLst>
          </p:cNvPr>
          <p:cNvCxnSpPr>
            <a:stCxn id="4" idx="0"/>
          </p:cNvCxnSpPr>
          <p:nvPr/>
        </p:nvCxnSpPr>
        <p:spPr>
          <a:xfrm flipH="1" flipV="1">
            <a:off x="5117624" y="3540244"/>
            <a:ext cx="1" cy="44497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DF02F6-B0F7-FF3D-9533-D8AD19EAB52D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7494902" y="3143376"/>
            <a:ext cx="0" cy="8418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02428A58-F468-5182-2416-B0D1D5E4EFB1}"/>
              </a:ext>
            </a:extLst>
          </p:cNvPr>
          <p:cNvSpPr/>
          <p:nvPr/>
        </p:nvSpPr>
        <p:spPr>
          <a:xfrm>
            <a:off x="4537775" y="2561501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3DE6019-FD27-99BC-6C17-E183B354C8B3}"/>
              </a:ext>
            </a:extLst>
          </p:cNvPr>
          <p:cNvSpPr/>
          <p:nvPr/>
        </p:nvSpPr>
        <p:spPr>
          <a:xfrm>
            <a:off x="4537775" y="3985218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5C7086-831F-C97E-5B1B-ABD2B11DB021}"/>
              </a:ext>
            </a:extLst>
          </p:cNvPr>
          <p:cNvSpPr/>
          <p:nvPr/>
        </p:nvSpPr>
        <p:spPr>
          <a:xfrm>
            <a:off x="6903234" y="3985218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A79BE0-5A00-DBF9-F0F8-388CAFDC37B7}"/>
              </a:ext>
            </a:extLst>
          </p:cNvPr>
          <p:cNvSpPr/>
          <p:nvPr/>
        </p:nvSpPr>
        <p:spPr>
          <a:xfrm>
            <a:off x="2117307" y="3726058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4BB0E1-8FF5-C41D-94DA-35CA67E17241}"/>
              </a:ext>
            </a:extLst>
          </p:cNvPr>
          <p:cNvSpPr/>
          <p:nvPr/>
        </p:nvSpPr>
        <p:spPr>
          <a:xfrm>
            <a:off x="2117307" y="1901470"/>
            <a:ext cx="1183335" cy="116935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DMA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0B8CE46-C2C1-C24A-B8F6-9084B4ECC141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2708970" y="3070822"/>
            <a:ext cx="5" cy="4750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9AF8144-A6D6-AA15-D9B2-DB20D2D2B223}"/>
              </a:ext>
            </a:extLst>
          </p:cNvPr>
          <p:cNvCxnSpPr>
            <a:cxnSpLocks/>
          </p:cNvCxnSpPr>
          <p:nvPr/>
        </p:nvCxnSpPr>
        <p:spPr>
          <a:xfrm>
            <a:off x="2317179" y="3143376"/>
            <a:ext cx="6190980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56AEE4A-9B13-692E-4ACD-503926E8BF4E}"/>
              </a:ext>
            </a:extLst>
          </p:cNvPr>
          <p:cNvCxnSpPr>
            <a:cxnSpLocks/>
          </p:cNvCxnSpPr>
          <p:nvPr/>
        </p:nvCxnSpPr>
        <p:spPr>
          <a:xfrm flipV="1">
            <a:off x="2317179" y="3306754"/>
            <a:ext cx="6190980" cy="22802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4B1C78B-2DCA-5774-99E7-8D16B282B951}"/>
              </a:ext>
            </a:extLst>
          </p:cNvPr>
          <p:cNvSpPr txBox="1"/>
          <p:nvPr/>
        </p:nvSpPr>
        <p:spPr>
          <a:xfrm>
            <a:off x="8491387" y="2808437"/>
            <a:ext cx="105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dma_req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DB3B7AE-797F-7311-819F-46592849B80A}"/>
              </a:ext>
            </a:extLst>
          </p:cNvPr>
          <p:cNvSpPr txBox="1"/>
          <p:nvPr/>
        </p:nvSpPr>
        <p:spPr>
          <a:xfrm>
            <a:off x="8497249" y="3070822"/>
            <a:ext cx="1029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dma_ack</a:t>
            </a:r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4A03A1A-8C33-55E3-EC49-BA11E6283CA0}"/>
              </a:ext>
            </a:extLst>
          </p:cNvPr>
          <p:cNvSpPr/>
          <p:nvPr/>
        </p:nvSpPr>
        <p:spPr>
          <a:xfrm>
            <a:off x="2552264" y="3055374"/>
            <a:ext cx="294617" cy="36197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BBCDE66-EE8B-2A5F-D25B-48B23C3D5282}"/>
              </a:ext>
            </a:extLst>
          </p:cNvPr>
          <p:cNvSpPr/>
          <p:nvPr/>
        </p:nvSpPr>
        <p:spPr>
          <a:xfrm>
            <a:off x="4970315" y="3042185"/>
            <a:ext cx="294617" cy="3619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356C85F-2559-C9D3-F879-7678D0CCC8A5}"/>
              </a:ext>
            </a:extLst>
          </p:cNvPr>
          <p:cNvSpPr/>
          <p:nvPr/>
        </p:nvSpPr>
        <p:spPr>
          <a:xfrm>
            <a:off x="7365643" y="3072923"/>
            <a:ext cx="294617" cy="3619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D30DEC2-49A0-11BD-AE35-4C84B7A92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27299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6D2736-4E14-3815-C713-AF687C8B1EB1}"/>
              </a:ext>
            </a:extLst>
          </p:cNvPr>
          <p:cNvSpPr/>
          <p:nvPr/>
        </p:nvSpPr>
        <p:spPr>
          <a:xfrm>
            <a:off x="7467600" y="914400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61E3CD0-066A-45D0-D474-8940BA36964F}"/>
              </a:ext>
            </a:extLst>
          </p:cNvPr>
          <p:cNvCxnSpPr>
            <a:stCxn id="4" idx="2"/>
          </p:cNvCxnSpPr>
          <p:nvPr/>
        </p:nvCxnSpPr>
        <p:spPr>
          <a:xfrm>
            <a:off x="8265160" y="1574800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AB5CFF97-6024-3600-0839-96FAC81B8C78}"/>
              </a:ext>
            </a:extLst>
          </p:cNvPr>
          <p:cNvSpPr/>
          <p:nvPr/>
        </p:nvSpPr>
        <p:spPr>
          <a:xfrm>
            <a:off x="5473700" y="914400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DMA controller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AA4A36A-6C12-2CCB-9383-41D3A2626C20}"/>
              </a:ext>
            </a:extLst>
          </p:cNvPr>
          <p:cNvCxnSpPr>
            <a:stCxn id="8" idx="2"/>
          </p:cNvCxnSpPr>
          <p:nvPr/>
        </p:nvCxnSpPr>
        <p:spPr>
          <a:xfrm>
            <a:off x="6271260" y="1574800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7514FE3D-8EDF-3BF2-CC2E-8A5F3135B974}"/>
              </a:ext>
            </a:extLst>
          </p:cNvPr>
          <p:cNvSpPr/>
          <p:nvPr/>
        </p:nvSpPr>
        <p:spPr>
          <a:xfrm>
            <a:off x="3479801" y="914400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56FC80A-04EB-DEA3-79FB-6184DED24411}"/>
              </a:ext>
            </a:extLst>
          </p:cNvPr>
          <p:cNvCxnSpPr>
            <a:stCxn id="10" idx="2"/>
          </p:cNvCxnSpPr>
          <p:nvPr/>
        </p:nvCxnSpPr>
        <p:spPr>
          <a:xfrm>
            <a:off x="4277361" y="1574800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3B5C910C-E591-FF76-0EF2-2907397303BE}"/>
              </a:ext>
            </a:extLst>
          </p:cNvPr>
          <p:cNvSpPr/>
          <p:nvPr/>
        </p:nvSpPr>
        <p:spPr>
          <a:xfrm>
            <a:off x="1485901" y="914400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2C19F90-A70E-DBF6-2A79-DCB2DE51AC8D}"/>
              </a:ext>
            </a:extLst>
          </p:cNvPr>
          <p:cNvCxnSpPr>
            <a:stCxn id="12" idx="2"/>
          </p:cNvCxnSpPr>
          <p:nvPr/>
        </p:nvCxnSpPr>
        <p:spPr>
          <a:xfrm>
            <a:off x="2283461" y="1574800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9317C48B-9519-88C0-C1BD-E4B0C393B158}"/>
              </a:ext>
            </a:extLst>
          </p:cNvPr>
          <p:cNvSpPr/>
          <p:nvPr/>
        </p:nvSpPr>
        <p:spPr>
          <a:xfrm>
            <a:off x="2086775" y="1574799"/>
            <a:ext cx="296346" cy="478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923C5A-CDEE-6349-2DDF-CCD4BF6CB8C3}"/>
              </a:ext>
            </a:extLst>
          </p:cNvPr>
          <p:cNvSpPr/>
          <p:nvPr/>
        </p:nvSpPr>
        <p:spPr>
          <a:xfrm>
            <a:off x="6116754" y="2049349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3CF7A9F-A687-726F-A324-8C4E17B6CBE8}"/>
              </a:ext>
            </a:extLst>
          </p:cNvPr>
          <p:cNvCxnSpPr>
            <a:cxnSpLocks/>
          </p:cNvCxnSpPr>
          <p:nvPr/>
        </p:nvCxnSpPr>
        <p:spPr>
          <a:xfrm>
            <a:off x="2366377" y="2049349"/>
            <a:ext cx="3750377" cy="37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4D6A82F-08EF-E313-1D88-2AC664EED1E3}"/>
              </a:ext>
            </a:extLst>
          </p:cNvPr>
          <p:cNvCxnSpPr>
            <a:cxnSpLocks/>
          </p:cNvCxnSpPr>
          <p:nvPr/>
        </p:nvCxnSpPr>
        <p:spPr>
          <a:xfrm flipH="1">
            <a:off x="2431937" y="5364480"/>
            <a:ext cx="37044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0FF2253-AE32-332A-8FD7-5933D8FAE7C0}"/>
              </a:ext>
            </a:extLst>
          </p:cNvPr>
          <p:cNvSpPr/>
          <p:nvPr/>
        </p:nvSpPr>
        <p:spPr>
          <a:xfrm>
            <a:off x="4138269" y="2824672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36ED94-08AE-873F-6F75-03450FD89D8E}"/>
              </a:ext>
            </a:extLst>
          </p:cNvPr>
          <p:cNvSpPr/>
          <p:nvPr/>
        </p:nvSpPr>
        <p:spPr>
          <a:xfrm>
            <a:off x="6105384" y="2824671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EEE0E7-43A3-3866-FC10-7119F3B90336}"/>
              </a:ext>
            </a:extLst>
          </p:cNvPr>
          <p:cNvSpPr/>
          <p:nvPr/>
        </p:nvSpPr>
        <p:spPr>
          <a:xfrm>
            <a:off x="8116685" y="2824671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6C9E801-7CC7-F2D3-2FE7-76F5E8E02B7B}"/>
              </a:ext>
            </a:extLst>
          </p:cNvPr>
          <p:cNvCxnSpPr>
            <a:cxnSpLocks/>
            <a:stCxn id="2" idx="3"/>
            <a:endCxn id="3" idx="1"/>
          </p:cNvCxnSpPr>
          <p:nvPr/>
        </p:nvCxnSpPr>
        <p:spPr>
          <a:xfrm flipV="1">
            <a:off x="4435219" y="3045364"/>
            <a:ext cx="167016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E03D142-DC00-151C-9B3D-1B4FEC676E36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6423088" y="3043112"/>
            <a:ext cx="1693597" cy="2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59AD5A8C-0647-9944-9D6D-C7BDBF08881E}"/>
              </a:ext>
            </a:extLst>
          </p:cNvPr>
          <p:cNvSpPr txBox="1"/>
          <p:nvPr/>
        </p:nvSpPr>
        <p:spPr>
          <a:xfrm>
            <a:off x="2925705" y="1629276"/>
            <a:ext cx="840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initiate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646B7BD-027E-F8F6-A5B9-53A4E523FA3B}"/>
              </a:ext>
            </a:extLst>
          </p:cNvPr>
          <p:cNvSpPr/>
          <p:nvPr/>
        </p:nvSpPr>
        <p:spPr>
          <a:xfrm>
            <a:off x="6140188" y="5364480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8C6B8A4-11ED-6E94-6E57-C605B65770DC}"/>
              </a:ext>
            </a:extLst>
          </p:cNvPr>
          <p:cNvSpPr/>
          <p:nvPr/>
        </p:nvSpPr>
        <p:spPr>
          <a:xfrm>
            <a:off x="2152993" y="5364480"/>
            <a:ext cx="296346" cy="478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F34969D-D84E-64E3-22EA-19C092C92326}"/>
              </a:ext>
            </a:extLst>
          </p:cNvPr>
          <p:cNvSpPr txBox="1"/>
          <p:nvPr/>
        </p:nvSpPr>
        <p:spPr>
          <a:xfrm>
            <a:off x="2813097" y="4927853"/>
            <a:ext cx="1065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complete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2961B1D-0FED-4125-95C7-1887D8B0AD3A}"/>
              </a:ext>
            </a:extLst>
          </p:cNvPr>
          <p:cNvSpPr/>
          <p:nvPr/>
        </p:nvSpPr>
        <p:spPr>
          <a:xfrm>
            <a:off x="4141149" y="3452531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B127D3E-33C8-858D-DC32-1388379FE000}"/>
              </a:ext>
            </a:extLst>
          </p:cNvPr>
          <p:cNvSpPr/>
          <p:nvPr/>
        </p:nvSpPr>
        <p:spPr>
          <a:xfrm>
            <a:off x="6108264" y="3452530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C1608E9-6E51-BB0D-0C8A-FAC9CE69D802}"/>
              </a:ext>
            </a:extLst>
          </p:cNvPr>
          <p:cNvSpPr/>
          <p:nvPr/>
        </p:nvSpPr>
        <p:spPr>
          <a:xfrm>
            <a:off x="8119565" y="3452530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101FF97-984B-10BB-3761-298F7A32325C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4438099" y="3673223"/>
            <a:ext cx="167016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ABAE0072-29AE-4387-CACC-2D038E7093DA}"/>
              </a:ext>
            </a:extLst>
          </p:cNvPr>
          <p:cNvCxnSpPr>
            <a:cxnSpLocks/>
            <a:endCxn id="43" idx="1"/>
          </p:cNvCxnSpPr>
          <p:nvPr/>
        </p:nvCxnSpPr>
        <p:spPr>
          <a:xfrm>
            <a:off x="6425968" y="3670971"/>
            <a:ext cx="1693597" cy="2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7209C6BF-6A1C-0762-F025-F9BF2E220EA8}"/>
              </a:ext>
            </a:extLst>
          </p:cNvPr>
          <p:cNvSpPr/>
          <p:nvPr/>
        </p:nvSpPr>
        <p:spPr>
          <a:xfrm>
            <a:off x="4138269" y="4072292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4A182B6-7EDE-8567-BB92-E18414C1D1AC}"/>
              </a:ext>
            </a:extLst>
          </p:cNvPr>
          <p:cNvSpPr/>
          <p:nvPr/>
        </p:nvSpPr>
        <p:spPr>
          <a:xfrm>
            <a:off x="6105384" y="4072291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6952294-F92F-0085-8B58-72233F78EFA0}"/>
              </a:ext>
            </a:extLst>
          </p:cNvPr>
          <p:cNvSpPr/>
          <p:nvPr/>
        </p:nvSpPr>
        <p:spPr>
          <a:xfrm>
            <a:off x="8116685" y="4072291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9DA6C87E-3E0D-783E-605D-2AED627BF09F}"/>
              </a:ext>
            </a:extLst>
          </p:cNvPr>
          <p:cNvCxnSpPr>
            <a:cxnSpLocks/>
            <a:stCxn id="46" idx="3"/>
            <a:endCxn id="47" idx="1"/>
          </p:cNvCxnSpPr>
          <p:nvPr/>
        </p:nvCxnSpPr>
        <p:spPr>
          <a:xfrm flipV="1">
            <a:off x="4435219" y="4292984"/>
            <a:ext cx="167016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759DB763-7D4A-6A3E-E128-36EFBDAE6A23}"/>
              </a:ext>
            </a:extLst>
          </p:cNvPr>
          <p:cNvCxnSpPr>
            <a:cxnSpLocks/>
            <a:endCxn id="48" idx="1"/>
          </p:cNvCxnSpPr>
          <p:nvPr/>
        </p:nvCxnSpPr>
        <p:spPr>
          <a:xfrm>
            <a:off x="6423088" y="4290732"/>
            <a:ext cx="1693597" cy="2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31517717-2220-BC87-F728-70948C3854E2}"/>
              </a:ext>
            </a:extLst>
          </p:cNvPr>
          <p:cNvSpPr/>
          <p:nvPr/>
        </p:nvSpPr>
        <p:spPr>
          <a:xfrm>
            <a:off x="4138269" y="4689801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E52C060-01CE-6220-A618-1B3FAA8D52A6}"/>
              </a:ext>
            </a:extLst>
          </p:cNvPr>
          <p:cNvSpPr/>
          <p:nvPr/>
        </p:nvSpPr>
        <p:spPr>
          <a:xfrm>
            <a:off x="6105384" y="4689800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91DE8FC-D257-C464-C1F7-39F4E48793E1}"/>
              </a:ext>
            </a:extLst>
          </p:cNvPr>
          <p:cNvSpPr/>
          <p:nvPr/>
        </p:nvSpPr>
        <p:spPr>
          <a:xfrm>
            <a:off x="8116685" y="4689800"/>
            <a:ext cx="296950" cy="441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76998FC-2E91-7F80-3011-CCB913D0AC42}"/>
              </a:ext>
            </a:extLst>
          </p:cNvPr>
          <p:cNvCxnSpPr>
            <a:cxnSpLocks/>
            <a:stCxn id="51" idx="3"/>
            <a:endCxn id="52" idx="1"/>
          </p:cNvCxnSpPr>
          <p:nvPr/>
        </p:nvCxnSpPr>
        <p:spPr>
          <a:xfrm flipV="1">
            <a:off x="4435219" y="4910493"/>
            <a:ext cx="167016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0F5B61B5-DAE8-EB27-F6A4-6EE15114A69F}"/>
              </a:ext>
            </a:extLst>
          </p:cNvPr>
          <p:cNvCxnSpPr>
            <a:cxnSpLocks/>
            <a:endCxn id="53" idx="1"/>
          </p:cNvCxnSpPr>
          <p:nvPr/>
        </p:nvCxnSpPr>
        <p:spPr>
          <a:xfrm>
            <a:off x="6423088" y="4908241"/>
            <a:ext cx="1693597" cy="2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2F2AF-52D5-918C-CBB5-DC894E828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65615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20FF78F-2162-EE15-055E-4898A31B1F9B}"/>
              </a:ext>
            </a:extLst>
          </p:cNvPr>
          <p:cNvSpPr/>
          <p:nvPr/>
        </p:nvSpPr>
        <p:spPr>
          <a:xfrm>
            <a:off x="4808791" y="2376221"/>
            <a:ext cx="2869746" cy="2730376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I/O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9DDD3F-C03D-A632-EEE8-DE51542D8F6D}"/>
              </a:ext>
            </a:extLst>
          </p:cNvPr>
          <p:cNvSpPr/>
          <p:nvPr/>
        </p:nvSpPr>
        <p:spPr>
          <a:xfrm>
            <a:off x="4979836" y="2376221"/>
            <a:ext cx="2517033" cy="58498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DD38DE-1D1D-09DA-85F6-C9282178F693}"/>
              </a:ext>
            </a:extLst>
          </p:cNvPr>
          <p:cNvSpPr/>
          <p:nvPr/>
        </p:nvSpPr>
        <p:spPr>
          <a:xfrm>
            <a:off x="4979836" y="2961203"/>
            <a:ext cx="1277738" cy="48102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status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BCD9F3-1167-CB8A-C679-D5ABDC6B3210}"/>
              </a:ext>
            </a:extLst>
          </p:cNvPr>
          <p:cNvSpPr/>
          <p:nvPr/>
        </p:nvSpPr>
        <p:spPr>
          <a:xfrm>
            <a:off x="6257574" y="2961203"/>
            <a:ext cx="1239295" cy="48102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C1B8D1-9DCF-8C13-9400-50CCA3E1442C}"/>
              </a:ext>
            </a:extLst>
          </p:cNvPr>
          <p:cNvSpPr txBox="1"/>
          <p:nvPr/>
        </p:nvSpPr>
        <p:spPr>
          <a:xfrm>
            <a:off x="4943845" y="1625596"/>
            <a:ext cx="499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req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ECC7EF-B0B1-4FAA-04D4-F3802D5EA319}"/>
              </a:ext>
            </a:extLst>
          </p:cNvPr>
          <p:cNvSpPr txBox="1"/>
          <p:nvPr/>
        </p:nvSpPr>
        <p:spPr>
          <a:xfrm>
            <a:off x="5460465" y="1625596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39CC9B-F6B4-7136-B8A4-C3A2B1642109}"/>
              </a:ext>
            </a:extLst>
          </p:cNvPr>
          <p:cNvSpPr txBox="1"/>
          <p:nvPr/>
        </p:nvSpPr>
        <p:spPr>
          <a:xfrm>
            <a:off x="6461513" y="1616914"/>
            <a:ext cx="58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adrs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A755CB-445E-DFCE-842C-20C820C1173A}"/>
              </a:ext>
            </a:extLst>
          </p:cNvPr>
          <p:cNvSpPr txBox="1"/>
          <p:nvPr/>
        </p:nvSpPr>
        <p:spPr>
          <a:xfrm>
            <a:off x="6937629" y="1616914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B2889D-E091-62B1-6097-1BC3986CBF2D}"/>
              </a:ext>
            </a:extLst>
          </p:cNvPr>
          <p:cNvSpPr txBox="1"/>
          <p:nvPr/>
        </p:nvSpPr>
        <p:spPr>
          <a:xfrm>
            <a:off x="5936173" y="1621710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R/W’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EBD9598-C0F2-F288-4B9A-AF2C19B0246D}"/>
              </a:ext>
            </a:extLst>
          </p:cNvPr>
          <p:cNvCxnSpPr/>
          <p:nvPr/>
        </p:nvCxnSpPr>
        <p:spPr>
          <a:xfrm>
            <a:off x="5244175" y="1986246"/>
            <a:ext cx="0" cy="389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6616C08-55DA-515B-3AF5-592D32C2DBC7}"/>
              </a:ext>
            </a:extLst>
          </p:cNvPr>
          <p:cNvCxnSpPr/>
          <p:nvPr/>
        </p:nvCxnSpPr>
        <p:spPr>
          <a:xfrm>
            <a:off x="5735691" y="1986246"/>
            <a:ext cx="0" cy="389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14CCBC-6143-A76B-FA08-7917A63C531C}"/>
              </a:ext>
            </a:extLst>
          </p:cNvPr>
          <p:cNvCxnSpPr/>
          <p:nvPr/>
        </p:nvCxnSpPr>
        <p:spPr>
          <a:xfrm>
            <a:off x="6257574" y="1986246"/>
            <a:ext cx="0" cy="389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DE9BF2B-3276-9E5E-9C17-64CF2CD76A6C}"/>
              </a:ext>
            </a:extLst>
          </p:cNvPr>
          <p:cNvCxnSpPr/>
          <p:nvPr/>
        </p:nvCxnSpPr>
        <p:spPr>
          <a:xfrm>
            <a:off x="7237487" y="1986246"/>
            <a:ext cx="0" cy="389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16B586C-9EB9-14CF-8E44-360C360FC89C}"/>
              </a:ext>
            </a:extLst>
          </p:cNvPr>
          <p:cNvCxnSpPr/>
          <p:nvPr/>
        </p:nvCxnSpPr>
        <p:spPr>
          <a:xfrm>
            <a:off x="6753036" y="1986246"/>
            <a:ext cx="0" cy="389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47BC6F-3FDB-D04D-E027-42F1B39AB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419848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34E0276-1EBA-B9E0-1A4F-9A5B72C76808}"/>
              </a:ext>
            </a:extLst>
          </p:cNvPr>
          <p:cNvCxnSpPr/>
          <p:nvPr/>
        </p:nvCxnSpPr>
        <p:spPr>
          <a:xfrm>
            <a:off x="4416725" y="2751826"/>
            <a:ext cx="1518249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C8405C44-BF22-1D07-C555-8709387E9ED1}"/>
              </a:ext>
            </a:extLst>
          </p:cNvPr>
          <p:cNvSpPr/>
          <p:nvPr/>
        </p:nvSpPr>
        <p:spPr>
          <a:xfrm>
            <a:off x="4192438" y="2596551"/>
            <a:ext cx="310551" cy="310551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08692C-8DB9-DCC8-7546-A9965ADA25DB}"/>
              </a:ext>
            </a:extLst>
          </p:cNvPr>
          <p:cNvSpPr txBox="1"/>
          <p:nvPr/>
        </p:nvSpPr>
        <p:spPr>
          <a:xfrm>
            <a:off x="3010619" y="2537770"/>
            <a:ext cx="1069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input pin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DB9D804-EA6A-5C6A-ACEB-D5F42441CA3B}"/>
              </a:ext>
            </a:extLst>
          </p:cNvPr>
          <p:cNvCxnSpPr/>
          <p:nvPr/>
        </p:nvCxnSpPr>
        <p:spPr>
          <a:xfrm>
            <a:off x="5934974" y="2751826"/>
            <a:ext cx="0" cy="43994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3C49B40-6E7E-2C5A-AA2D-4602B1DD4920}"/>
              </a:ext>
            </a:extLst>
          </p:cNvPr>
          <p:cNvSpPr/>
          <p:nvPr/>
        </p:nvSpPr>
        <p:spPr>
          <a:xfrm>
            <a:off x="5141343" y="3191774"/>
            <a:ext cx="1587261" cy="6556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08DEB3-50A2-6DB7-D6F5-A3A3CAA1A011}"/>
              </a:ext>
            </a:extLst>
          </p:cNvPr>
          <p:cNvCxnSpPr/>
          <p:nvPr/>
        </p:nvCxnSpPr>
        <p:spPr>
          <a:xfrm>
            <a:off x="5934973" y="3847382"/>
            <a:ext cx="0" cy="43994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7E4DAB40-73D9-62A5-295A-4BED1FEDE5C1}"/>
              </a:ext>
            </a:extLst>
          </p:cNvPr>
          <p:cNvSpPr/>
          <p:nvPr/>
        </p:nvSpPr>
        <p:spPr>
          <a:xfrm rot="10800000">
            <a:off x="5749506" y="4235570"/>
            <a:ext cx="370934" cy="310551"/>
          </a:xfrm>
          <a:prstGeom prst="triangl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9245721-183B-C17D-1067-828444DB03AE}"/>
              </a:ext>
            </a:extLst>
          </p:cNvPr>
          <p:cNvGrpSpPr/>
          <p:nvPr/>
        </p:nvGrpSpPr>
        <p:grpSpPr>
          <a:xfrm>
            <a:off x="5749505" y="1848927"/>
            <a:ext cx="319177" cy="902898"/>
            <a:chOff x="6443932" y="1190445"/>
            <a:chExt cx="319177" cy="902898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CFA6C97-9B87-84DD-3D2D-201995361E57}"/>
                </a:ext>
              </a:extLst>
            </p:cNvPr>
            <p:cNvCxnSpPr/>
            <p:nvPr/>
          </p:nvCxnSpPr>
          <p:spPr>
            <a:xfrm>
              <a:off x="6581955" y="1190445"/>
              <a:ext cx="0" cy="2846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B6401E2-746C-A8D1-0235-4A9C87DDA218}"/>
                </a:ext>
              </a:extLst>
            </p:cNvPr>
            <p:cNvCxnSpPr/>
            <p:nvPr/>
          </p:nvCxnSpPr>
          <p:spPr>
            <a:xfrm>
              <a:off x="6625086" y="1808671"/>
              <a:ext cx="0" cy="2846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DA6C92E-0609-AC94-B3E1-83714614F9DC}"/>
                </a:ext>
              </a:extLst>
            </p:cNvPr>
            <p:cNvCxnSpPr/>
            <p:nvPr/>
          </p:nvCxnSpPr>
          <p:spPr>
            <a:xfrm>
              <a:off x="6581955" y="1475117"/>
              <a:ext cx="181154" cy="112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18F76E1-2B85-1A92-44B3-7462ADB27E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3932" y="1587260"/>
              <a:ext cx="319177" cy="1092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365A056-4249-EDAA-4E7C-62C38A0FE519}"/>
                </a:ext>
              </a:extLst>
            </p:cNvPr>
            <p:cNvCxnSpPr/>
            <p:nvPr/>
          </p:nvCxnSpPr>
          <p:spPr>
            <a:xfrm>
              <a:off x="6443932" y="1696528"/>
              <a:ext cx="181154" cy="112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7290BD13-4C9B-A253-1300-F11E14386257}"/>
              </a:ext>
            </a:extLst>
          </p:cNvPr>
          <p:cNvSpPr txBox="1"/>
          <p:nvPr/>
        </p:nvSpPr>
        <p:spPr>
          <a:xfrm>
            <a:off x="5568351" y="1509150"/>
            <a:ext cx="31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74764A7-A35C-BF47-6E42-69E0B7937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87238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A753-5526-CC75-3AEF-AB6024A972DF}"/>
              </a:ext>
            </a:extLst>
          </p:cNvPr>
          <p:cNvSpPr/>
          <p:nvPr/>
        </p:nvSpPr>
        <p:spPr>
          <a:xfrm>
            <a:off x="4088921" y="2844018"/>
            <a:ext cx="3536827" cy="58498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GPIO interface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AC41090-CCB4-1A97-7ABA-7729D109EE28}"/>
              </a:ext>
            </a:extLst>
          </p:cNvPr>
          <p:cNvCxnSpPr>
            <a:cxnSpLocks/>
          </p:cNvCxnSpPr>
          <p:nvPr/>
        </p:nvCxnSpPr>
        <p:spPr>
          <a:xfrm>
            <a:off x="4408097" y="2300554"/>
            <a:ext cx="0" cy="543464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0A7AF5-3553-543A-D47A-C5AF37B8F511}"/>
              </a:ext>
            </a:extLst>
          </p:cNvPr>
          <p:cNvCxnSpPr/>
          <p:nvPr/>
        </p:nvCxnSpPr>
        <p:spPr>
          <a:xfrm>
            <a:off x="4827916" y="2300554"/>
            <a:ext cx="0" cy="543464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1FBD28-BD2E-C256-2F28-E2DBE69AF899}"/>
              </a:ext>
            </a:extLst>
          </p:cNvPr>
          <p:cNvCxnSpPr/>
          <p:nvPr/>
        </p:nvCxnSpPr>
        <p:spPr>
          <a:xfrm>
            <a:off x="5233358" y="2300554"/>
            <a:ext cx="0" cy="543464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8852EE6-9175-5102-4172-D4EE52261016}"/>
              </a:ext>
            </a:extLst>
          </p:cNvPr>
          <p:cNvCxnSpPr/>
          <p:nvPr/>
        </p:nvCxnSpPr>
        <p:spPr>
          <a:xfrm>
            <a:off x="5630172" y="2300554"/>
            <a:ext cx="0" cy="543464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310D33-7C15-0735-1FCF-A91599901C08}"/>
              </a:ext>
            </a:extLst>
          </p:cNvPr>
          <p:cNvCxnSpPr>
            <a:cxnSpLocks/>
          </p:cNvCxnSpPr>
          <p:nvPr/>
        </p:nvCxnSpPr>
        <p:spPr>
          <a:xfrm>
            <a:off x="6061493" y="2300554"/>
            <a:ext cx="0" cy="543464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40CFCB-85EE-4B89-3A02-C8AACA3DACF8}"/>
              </a:ext>
            </a:extLst>
          </p:cNvPr>
          <p:cNvCxnSpPr/>
          <p:nvPr/>
        </p:nvCxnSpPr>
        <p:spPr>
          <a:xfrm>
            <a:off x="6481312" y="2300554"/>
            <a:ext cx="0" cy="543464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A087777-150F-281A-BC53-3859625F6A5C}"/>
              </a:ext>
            </a:extLst>
          </p:cNvPr>
          <p:cNvCxnSpPr/>
          <p:nvPr/>
        </p:nvCxnSpPr>
        <p:spPr>
          <a:xfrm>
            <a:off x="6886754" y="2300554"/>
            <a:ext cx="0" cy="543464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9E21D59-DC22-6DDB-0F1D-C81E31F85DA0}"/>
              </a:ext>
            </a:extLst>
          </p:cNvPr>
          <p:cNvCxnSpPr/>
          <p:nvPr/>
        </p:nvCxnSpPr>
        <p:spPr>
          <a:xfrm>
            <a:off x="7283568" y="2300554"/>
            <a:ext cx="0" cy="543464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01196A6-F827-6218-6609-6E7AFC2EBABE}"/>
              </a:ext>
            </a:extLst>
          </p:cNvPr>
          <p:cNvCxnSpPr/>
          <p:nvPr/>
        </p:nvCxnSpPr>
        <p:spPr>
          <a:xfrm>
            <a:off x="5233358" y="3429000"/>
            <a:ext cx="0" cy="604382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4F9D2-450F-0A07-581C-593109DF968B}"/>
              </a:ext>
            </a:extLst>
          </p:cNvPr>
          <p:cNvCxnSpPr/>
          <p:nvPr/>
        </p:nvCxnSpPr>
        <p:spPr>
          <a:xfrm>
            <a:off x="6481312" y="3429000"/>
            <a:ext cx="0" cy="604382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BD87393-4D0C-6170-0FE8-625A3807B545}"/>
              </a:ext>
            </a:extLst>
          </p:cNvPr>
          <p:cNvSpPr txBox="1"/>
          <p:nvPr/>
        </p:nvSpPr>
        <p:spPr>
          <a:xfrm>
            <a:off x="4827916" y="4059795"/>
            <a:ext cx="810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9F263D-603C-5411-73C7-A2F07BFDEC57}"/>
              </a:ext>
            </a:extLst>
          </p:cNvPr>
          <p:cNvSpPr txBox="1"/>
          <p:nvPr/>
        </p:nvSpPr>
        <p:spPr>
          <a:xfrm>
            <a:off x="5719314" y="4059795"/>
            <a:ext cx="1564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configuration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54CE885-224E-8406-0EDD-2F7DC21F7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633474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B7FD2F-6E31-61AC-F764-3E499939F719}"/>
              </a:ext>
            </a:extLst>
          </p:cNvPr>
          <p:cNvSpPr/>
          <p:nvPr/>
        </p:nvSpPr>
        <p:spPr>
          <a:xfrm>
            <a:off x="4943141" y="2949094"/>
            <a:ext cx="2533422" cy="2228470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DRAM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6F19FD-7BE6-3DA3-519C-DEE0CE12974E}"/>
              </a:ext>
            </a:extLst>
          </p:cNvPr>
          <p:cNvSpPr/>
          <p:nvPr/>
        </p:nvSpPr>
        <p:spPr>
          <a:xfrm>
            <a:off x="4959530" y="1138459"/>
            <a:ext cx="2517033" cy="91205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memory controller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2AB05B-E76C-7E0D-10CC-499AEF9E7828}"/>
              </a:ext>
            </a:extLst>
          </p:cNvPr>
          <p:cNvSpPr txBox="1"/>
          <p:nvPr/>
        </p:nvSpPr>
        <p:spPr>
          <a:xfrm>
            <a:off x="4951336" y="387834"/>
            <a:ext cx="499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req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98FAB9-5B2F-167F-FBB8-30F6900F6D37}"/>
              </a:ext>
            </a:extLst>
          </p:cNvPr>
          <p:cNvSpPr txBox="1"/>
          <p:nvPr/>
        </p:nvSpPr>
        <p:spPr>
          <a:xfrm>
            <a:off x="5467956" y="387834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75895C-E404-7A9A-8312-50BC5CE2F755}"/>
              </a:ext>
            </a:extLst>
          </p:cNvPr>
          <p:cNvSpPr txBox="1"/>
          <p:nvPr/>
        </p:nvSpPr>
        <p:spPr>
          <a:xfrm>
            <a:off x="6469004" y="379152"/>
            <a:ext cx="58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adrs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DC4FE9-8A4E-FA7A-283A-21C695B6C79F}"/>
              </a:ext>
            </a:extLst>
          </p:cNvPr>
          <p:cNvSpPr txBox="1"/>
          <p:nvPr/>
        </p:nvSpPr>
        <p:spPr>
          <a:xfrm>
            <a:off x="6945120" y="379152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63CC20-8F23-3DBD-415D-E17740261BF0}"/>
              </a:ext>
            </a:extLst>
          </p:cNvPr>
          <p:cNvSpPr txBox="1"/>
          <p:nvPr/>
        </p:nvSpPr>
        <p:spPr>
          <a:xfrm>
            <a:off x="5943664" y="383948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R/W’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946C5E0-38BE-2C16-85A8-08558A46037B}"/>
              </a:ext>
            </a:extLst>
          </p:cNvPr>
          <p:cNvCxnSpPr>
            <a:cxnSpLocks/>
          </p:cNvCxnSpPr>
          <p:nvPr/>
        </p:nvCxnSpPr>
        <p:spPr>
          <a:xfrm>
            <a:off x="5251666" y="748484"/>
            <a:ext cx="0" cy="339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185279B-251C-85BA-0521-5B601CC93D15}"/>
              </a:ext>
            </a:extLst>
          </p:cNvPr>
          <p:cNvCxnSpPr>
            <a:cxnSpLocks/>
          </p:cNvCxnSpPr>
          <p:nvPr/>
        </p:nvCxnSpPr>
        <p:spPr>
          <a:xfrm>
            <a:off x="5743182" y="748484"/>
            <a:ext cx="0" cy="339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77139EB-9B97-4396-FF5F-BC55E544B742}"/>
              </a:ext>
            </a:extLst>
          </p:cNvPr>
          <p:cNvCxnSpPr>
            <a:cxnSpLocks/>
          </p:cNvCxnSpPr>
          <p:nvPr/>
        </p:nvCxnSpPr>
        <p:spPr>
          <a:xfrm>
            <a:off x="6265065" y="748484"/>
            <a:ext cx="0" cy="339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902E30B-2273-EB45-F663-860E190C35B3}"/>
              </a:ext>
            </a:extLst>
          </p:cNvPr>
          <p:cNvCxnSpPr>
            <a:cxnSpLocks/>
          </p:cNvCxnSpPr>
          <p:nvPr/>
        </p:nvCxnSpPr>
        <p:spPr>
          <a:xfrm>
            <a:off x="7244978" y="748484"/>
            <a:ext cx="0" cy="339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C863E2A-64BF-345E-AB0A-8EEBBEFD1816}"/>
              </a:ext>
            </a:extLst>
          </p:cNvPr>
          <p:cNvCxnSpPr>
            <a:cxnSpLocks/>
          </p:cNvCxnSpPr>
          <p:nvPr/>
        </p:nvCxnSpPr>
        <p:spPr>
          <a:xfrm>
            <a:off x="6760527" y="748484"/>
            <a:ext cx="0" cy="339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CA8414D-9464-20AA-9C58-C5A4A81FD260}"/>
              </a:ext>
            </a:extLst>
          </p:cNvPr>
          <p:cNvCxnSpPr>
            <a:cxnSpLocks/>
          </p:cNvCxnSpPr>
          <p:nvPr/>
        </p:nvCxnSpPr>
        <p:spPr>
          <a:xfrm>
            <a:off x="5436342" y="2054740"/>
            <a:ext cx="0" cy="898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BCFC615-9375-1A11-016C-D98B0F6DB924}"/>
              </a:ext>
            </a:extLst>
          </p:cNvPr>
          <p:cNvSpPr txBox="1"/>
          <p:nvPr/>
        </p:nvSpPr>
        <p:spPr>
          <a:xfrm>
            <a:off x="4152660" y="2310909"/>
            <a:ext cx="1205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chip select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21B0E2-0F5B-926D-97A9-43A533315170}"/>
              </a:ext>
            </a:extLst>
          </p:cNvPr>
          <p:cNvSpPr txBox="1"/>
          <p:nvPr/>
        </p:nvSpPr>
        <p:spPr>
          <a:xfrm>
            <a:off x="3414688" y="2680241"/>
            <a:ext cx="1254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 in/out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6E31EE7-661B-C65F-CD47-897D8A08695F}"/>
              </a:ext>
            </a:extLst>
          </p:cNvPr>
          <p:cNvSpPr txBox="1"/>
          <p:nvPr/>
        </p:nvSpPr>
        <p:spPr>
          <a:xfrm>
            <a:off x="3393425" y="1997188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 strobe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4E48BB-DC5A-E8ED-BE23-EE0B36089D43}"/>
              </a:ext>
            </a:extLst>
          </p:cNvPr>
          <p:cNvSpPr txBox="1"/>
          <p:nvPr/>
        </p:nvSpPr>
        <p:spPr>
          <a:xfrm>
            <a:off x="7714636" y="1991335"/>
            <a:ext cx="58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adrs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216BF88-ADC1-7066-4521-D230DE759F97}"/>
              </a:ext>
            </a:extLst>
          </p:cNvPr>
          <p:cNvSpPr txBox="1"/>
          <p:nvPr/>
        </p:nvSpPr>
        <p:spPr>
          <a:xfrm>
            <a:off x="7052049" y="2286688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clock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E86FD7D-0E16-6A61-6471-C2B9EF4C3F58}"/>
              </a:ext>
            </a:extLst>
          </p:cNvPr>
          <p:cNvCxnSpPr>
            <a:cxnSpLocks/>
          </p:cNvCxnSpPr>
          <p:nvPr/>
        </p:nvCxnSpPr>
        <p:spPr>
          <a:xfrm>
            <a:off x="5830967" y="2054740"/>
            <a:ext cx="0" cy="898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D740053-8095-3FEF-052C-81496929981F}"/>
              </a:ext>
            </a:extLst>
          </p:cNvPr>
          <p:cNvCxnSpPr>
            <a:cxnSpLocks/>
          </p:cNvCxnSpPr>
          <p:nvPr/>
        </p:nvCxnSpPr>
        <p:spPr>
          <a:xfrm>
            <a:off x="6200691" y="2054738"/>
            <a:ext cx="0" cy="898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4439DB95-F917-2732-61A9-DE87CD94C63E}"/>
              </a:ext>
            </a:extLst>
          </p:cNvPr>
          <p:cNvCxnSpPr>
            <a:cxnSpLocks/>
          </p:cNvCxnSpPr>
          <p:nvPr/>
        </p:nvCxnSpPr>
        <p:spPr>
          <a:xfrm>
            <a:off x="6607628" y="2046283"/>
            <a:ext cx="0" cy="898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6B8F933-C787-5A6C-4C36-C5C2753F813F}"/>
              </a:ext>
            </a:extLst>
          </p:cNvPr>
          <p:cNvCxnSpPr>
            <a:cxnSpLocks/>
          </p:cNvCxnSpPr>
          <p:nvPr/>
        </p:nvCxnSpPr>
        <p:spPr>
          <a:xfrm>
            <a:off x="6995405" y="2050511"/>
            <a:ext cx="0" cy="898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6EE60BC-A2B4-7588-D497-472A1CECBAE1}"/>
              </a:ext>
            </a:extLst>
          </p:cNvPr>
          <p:cNvCxnSpPr>
            <a:stCxn id="25" idx="3"/>
          </p:cNvCxnSpPr>
          <p:nvPr/>
        </p:nvCxnSpPr>
        <p:spPr>
          <a:xfrm>
            <a:off x="4666530" y="2181854"/>
            <a:ext cx="1157589" cy="156861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82AFABD-6308-E63E-14CD-C2585736BFDA}"/>
              </a:ext>
            </a:extLst>
          </p:cNvPr>
          <p:cNvCxnSpPr>
            <a:cxnSpLocks/>
            <a:stCxn id="24" idx="3"/>
          </p:cNvCxnSpPr>
          <p:nvPr/>
        </p:nvCxnSpPr>
        <p:spPr>
          <a:xfrm flipV="1">
            <a:off x="4669262" y="2591435"/>
            <a:ext cx="1515737" cy="27347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C8E29C1-1AC9-B45B-F177-F71FDB764F55}"/>
              </a:ext>
            </a:extLst>
          </p:cNvPr>
          <p:cNvCxnSpPr>
            <a:cxnSpLocks/>
            <a:endCxn id="26" idx="1"/>
          </p:cNvCxnSpPr>
          <p:nvPr/>
        </p:nvCxnSpPr>
        <p:spPr>
          <a:xfrm flipV="1">
            <a:off x="6607628" y="2176001"/>
            <a:ext cx="1107008" cy="162714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97CFD3-DE08-D4A6-A22C-9D0777943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395974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E9A1AD-D396-27C4-3DFE-5EDF66589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1932" y="153902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Request a read/write on memory or I/O device.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Perform requested operation.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Give result to requestor.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820E6F-1782-C89A-B5E0-D71475E09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04788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C213F64-EA8D-8271-E06B-6C03F665EC67}"/>
              </a:ext>
            </a:extLst>
          </p:cNvPr>
          <p:cNvSpPr/>
          <p:nvPr/>
        </p:nvSpPr>
        <p:spPr>
          <a:xfrm>
            <a:off x="1009860" y="2448289"/>
            <a:ext cx="4342210" cy="26264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31CEEB8-994C-A1E6-A3E7-CA08D15E6B9A}"/>
              </a:ext>
            </a:extLst>
          </p:cNvPr>
          <p:cNvSpPr/>
          <p:nvPr/>
        </p:nvSpPr>
        <p:spPr>
          <a:xfrm>
            <a:off x="1326465" y="2837397"/>
            <a:ext cx="1121924" cy="823607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idle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70D060E-AEF8-86BF-FF4F-C1B2706CAE99}"/>
              </a:ext>
            </a:extLst>
          </p:cNvPr>
          <p:cNvSpPr/>
          <p:nvPr/>
        </p:nvSpPr>
        <p:spPr>
          <a:xfrm>
            <a:off x="3916786" y="2837397"/>
            <a:ext cx="1121924" cy="82360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request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579898C-D3F6-3218-BA00-31E70D545CF3}"/>
              </a:ext>
            </a:extLst>
          </p:cNvPr>
          <p:cNvCxnSpPr/>
          <p:nvPr/>
        </p:nvCxnSpPr>
        <p:spPr>
          <a:xfrm>
            <a:off x="5354545" y="2749685"/>
            <a:ext cx="101816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48BF9A8-235D-F8DA-FA9A-7A1F1CA70872}"/>
              </a:ext>
            </a:extLst>
          </p:cNvPr>
          <p:cNvCxnSpPr/>
          <p:nvPr/>
        </p:nvCxnSpPr>
        <p:spPr>
          <a:xfrm flipH="1">
            <a:off x="5344817" y="4753583"/>
            <a:ext cx="10278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A81BD8-8570-0039-0309-26FA06ADAB02}"/>
              </a:ext>
            </a:extLst>
          </p:cNvPr>
          <p:cNvSpPr txBox="1"/>
          <p:nvPr/>
        </p:nvSpPr>
        <p:spPr>
          <a:xfrm>
            <a:off x="5587424" y="2318586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enq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88637F-9EDD-2BEC-D929-9DD59013F319}"/>
              </a:ext>
            </a:extLst>
          </p:cNvPr>
          <p:cNvSpPr txBox="1"/>
          <p:nvPr/>
        </p:nvSpPr>
        <p:spPr>
          <a:xfrm>
            <a:off x="5605272" y="4373381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ack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D5B7B40-6123-57E3-4A1E-965626FBF542}"/>
              </a:ext>
            </a:extLst>
          </p:cNvPr>
          <p:cNvCxnSpPr>
            <a:cxnSpLocks/>
          </p:cNvCxnSpPr>
          <p:nvPr/>
        </p:nvCxnSpPr>
        <p:spPr>
          <a:xfrm>
            <a:off x="2448389" y="3043299"/>
            <a:ext cx="14683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E3C5BC0-33F5-7446-1C64-87E6B63AA676}"/>
              </a:ext>
            </a:extLst>
          </p:cNvPr>
          <p:cNvSpPr txBox="1"/>
          <p:nvPr/>
        </p:nvSpPr>
        <p:spPr>
          <a:xfrm flipH="1">
            <a:off x="2621625" y="2837397"/>
            <a:ext cx="1057510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/ </a:t>
            </a:r>
            <a:r>
              <a:rPr lang="en-US" dirty="0" err="1"/>
              <a:t>enq</a:t>
            </a:r>
            <a:r>
              <a:rPr lang="en-US" dirty="0"/>
              <a:t> = 1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ED8F4A44-CB72-4915-4EC4-5087E0CB929A}"/>
              </a:ext>
            </a:extLst>
          </p:cNvPr>
          <p:cNvCxnSpPr>
            <a:cxnSpLocks/>
            <a:stCxn id="6" idx="2"/>
            <a:endCxn id="7" idx="3"/>
          </p:cNvCxnSpPr>
          <p:nvPr/>
        </p:nvCxnSpPr>
        <p:spPr>
          <a:xfrm flipH="1">
            <a:off x="3743549" y="3661003"/>
            <a:ext cx="734199" cy="7901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A4FFA81-F094-5738-7613-9D60E5982C2E}"/>
              </a:ext>
            </a:extLst>
          </p:cNvPr>
          <p:cNvSpPr txBox="1"/>
          <p:nvPr/>
        </p:nvSpPr>
        <p:spPr>
          <a:xfrm flipH="1">
            <a:off x="3847804" y="3716169"/>
            <a:ext cx="1013505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ack = 1 / </a:t>
            </a:r>
            <a:r>
              <a:rPr lang="en-US" dirty="0" err="1"/>
              <a:t>enq</a:t>
            </a:r>
            <a:r>
              <a:rPr lang="en-US" dirty="0"/>
              <a:t> = 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189D5C1-11DC-1AE6-FC0C-0DD02E90BD10}"/>
              </a:ext>
            </a:extLst>
          </p:cNvPr>
          <p:cNvSpPr txBox="1"/>
          <p:nvPr/>
        </p:nvSpPr>
        <p:spPr>
          <a:xfrm>
            <a:off x="1146045" y="2458178"/>
            <a:ext cx="927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initiator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AD90F949-8DEB-B4D7-7A33-A4BF810F782B}"/>
              </a:ext>
            </a:extLst>
          </p:cNvPr>
          <p:cNvCxnSpPr>
            <a:cxnSpLocks/>
            <a:stCxn id="20" idx="1"/>
            <a:endCxn id="4" idx="3"/>
          </p:cNvCxnSpPr>
          <p:nvPr/>
        </p:nvCxnSpPr>
        <p:spPr>
          <a:xfrm flipH="1">
            <a:off x="5352070" y="3761521"/>
            <a:ext cx="1035799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4518892B-9B7B-BA71-E968-2134F7C90F00}"/>
              </a:ext>
            </a:extLst>
          </p:cNvPr>
          <p:cNvSpPr txBox="1"/>
          <p:nvPr/>
        </p:nvSpPr>
        <p:spPr>
          <a:xfrm>
            <a:off x="5335070" y="3360573"/>
            <a:ext cx="103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response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C2D7A35-DCEE-3C93-FBC9-DD9FC1B7184E}"/>
              </a:ext>
            </a:extLst>
          </p:cNvPr>
          <p:cNvCxnSpPr/>
          <p:nvPr/>
        </p:nvCxnSpPr>
        <p:spPr>
          <a:xfrm>
            <a:off x="7464357" y="117380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2714D28-A5A8-969D-91EB-62C8F19EAF45}"/>
              </a:ext>
            </a:extLst>
          </p:cNvPr>
          <p:cNvSpPr/>
          <p:nvPr/>
        </p:nvSpPr>
        <p:spPr>
          <a:xfrm>
            <a:off x="2621625" y="4039335"/>
            <a:ext cx="1121924" cy="82360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done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E40089C-EA25-CB25-48A2-C26875D955B9}"/>
              </a:ext>
            </a:extLst>
          </p:cNvPr>
          <p:cNvCxnSpPr>
            <a:cxnSpLocks/>
            <a:stCxn id="7" idx="1"/>
            <a:endCxn id="5" idx="2"/>
          </p:cNvCxnSpPr>
          <p:nvPr/>
        </p:nvCxnSpPr>
        <p:spPr>
          <a:xfrm flipH="1" flipV="1">
            <a:off x="1887427" y="3661004"/>
            <a:ext cx="734198" cy="790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4411011-FB50-8905-AAD0-D79148AD862A}"/>
              </a:ext>
            </a:extLst>
          </p:cNvPr>
          <p:cNvSpPr txBox="1"/>
          <p:nvPr/>
        </p:nvSpPr>
        <p:spPr>
          <a:xfrm flipH="1">
            <a:off x="1499701" y="3875906"/>
            <a:ext cx="1058606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ack = 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2907D1E-F95D-2CA0-EDA6-724A293A74D7}"/>
              </a:ext>
            </a:extLst>
          </p:cNvPr>
          <p:cNvSpPr/>
          <p:nvPr/>
        </p:nvSpPr>
        <p:spPr>
          <a:xfrm>
            <a:off x="6387869" y="2448289"/>
            <a:ext cx="4367464" cy="26264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776B308-040D-94BA-1C1B-94CC893E34BC}"/>
              </a:ext>
            </a:extLst>
          </p:cNvPr>
          <p:cNvSpPr/>
          <p:nvPr/>
        </p:nvSpPr>
        <p:spPr>
          <a:xfrm>
            <a:off x="6704474" y="2837397"/>
            <a:ext cx="1121924" cy="823607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idle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52493F5-07A5-FB26-B2D0-4EA8081D7348}"/>
              </a:ext>
            </a:extLst>
          </p:cNvPr>
          <p:cNvSpPr/>
          <p:nvPr/>
        </p:nvSpPr>
        <p:spPr>
          <a:xfrm>
            <a:off x="9294795" y="2837397"/>
            <a:ext cx="1121924" cy="82360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respond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51EFEED-CC81-0934-D490-C575100B6F80}"/>
              </a:ext>
            </a:extLst>
          </p:cNvPr>
          <p:cNvCxnSpPr>
            <a:cxnSpLocks/>
          </p:cNvCxnSpPr>
          <p:nvPr/>
        </p:nvCxnSpPr>
        <p:spPr>
          <a:xfrm>
            <a:off x="7826398" y="3043299"/>
            <a:ext cx="14683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5F08EC3-A235-AD89-08A8-816992FA7844}"/>
              </a:ext>
            </a:extLst>
          </p:cNvPr>
          <p:cNvSpPr txBox="1"/>
          <p:nvPr/>
        </p:nvSpPr>
        <p:spPr>
          <a:xfrm flipH="1">
            <a:off x="7999633" y="2698897"/>
            <a:ext cx="1078719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enq</a:t>
            </a:r>
            <a:r>
              <a:rPr lang="en-US" dirty="0"/>
              <a:t> = 1 / </a:t>
            </a:r>
          </a:p>
          <a:p>
            <a:pPr algn="ctr"/>
            <a:r>
              <a:rPr lang="en-US" dirty="0"/>
              <a:t>ack = 1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5F06DC6-9EEE-95D1-C1B2-324443480E66}"/>
              </a:ext>
            </a:extLst>
          </p:cNvPr>
          <p:cNvCxnSpPr>
            <a:cxnSpLocks/>
            <a:stCxn id="23" idx="2"/>
            <a:endCxn id="32" idx="3"/>
          </p:cNvCxnSpPr>
          <p:nvPr/>
        </p:nvCxnSpPr>
        <p:spPr>
          <a:xfrm flipH="1">
            <a:off x="9121558" y="3661003"/>
            <a:ext cx="734199" cy="7901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7E82E4D-6920-E30D-A8E3-A4BC657F7EE8}"/>
              </a:ext>
            </a:extLst>
          </p:cNvPr>
          <p:cNvSpPr txBox="1"/>
          <p:nvPr/>
        </p:nvSpPr>
        <p:spPr>
          <a:xfrm>
            <a:off x="6524054" y="2458178"/>
            <a:ext cx="744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target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35D481D-B932-D527-6CF6-2C96B36670DA}"/>
              </a:ext>
            </a:extLst>
          </p:cNvPr>
          <p:cNvSpPr/>
          <p:nvPr/>
        </p:nvSpPr>
        <p:spPr>
          <a:xfrm>
            <a:off x="7999634" y="4039335"/>
            <a:ext cx="1121924" cy="82360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finish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F8869EC-6990-E2AB-3F56-BE61B835C43E}"/>
              </a:ext>
            </a:extLst>
          </p:cNvPr>
          <p:cNvCxnSpPr>
            <a:cxnSpLocks/>
            <a:stCxn id="32" idx="1"/>
            <a:endCxn id="21" idx="2"/>
          </p:cNvCxnSpPr>
          <p:nvPr/>
        </p:nvCxnSpPr>
        <p:spPr>
          <a:xfrm flipH="1" flipV="1">
            <a:off x="7265436" y="3661004"/>
            <a:ext cx="734198" cy="790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E58DD45-EEC9-1560-84ED-073DC0BB4186}"/>
              </a:ext>
            </a:extLst>
          </p:cNvPr>
          <p:cNvSpPr txBox="1"/>
          <p:nvPr/>
        </p:nvSpPr>
        <p:spPr>
          <a:xfrm flipH="1">
            <a:off x="6963834" y="3875906"/>
            <a:ext cx="972481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/ ack = 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8ED381-8703-AD1E-5888-445064050617}"/>
              </a:ext>
            </a:extLst>
          </p:cNvPr>
          <p:cNvSpPr txBox="1"/>
          <p:nvPr/>
        </p:nvSpPr>
        <p:spPr>
          <a:xfrm>
            <a:off x="9294794" y="3854669"/>
            <a:ext cx="1037655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response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516DF6-B6D0-B045-250B-EC505BB5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468667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4D27FE-094F-C217-04E4-54B5D2356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520" y="1633537"/>
            <a:ext cx="5648960" cy="359092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0C485D2-65F6-9A03-F979-132C57CF57BA}"/>
              </a:ext>
            </a:extLst>
          </p:cNvPr>
          <p:cNvSpPr/>
          <p:nvPr/>
        </p:nvSpPr>
        <p:spPr>
          <a:xfrm>
            <a:off x="3898710" y="2488442"/>
            <a:ext cx="1055427" cy="17332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1A7E75-49FE-14CE-BE4D-CB8CBD50EDBF}"/>
              </a:ext>
            </a:extLst>
          </p:cNvPr>
          <p:cNvSpPr/>
          <p:nvPr/>
        </p:nvSpPr>
        <p:spPr>
          <a:xfrm>
            <a:off x="5656996" y="2595351"/>
            <a:ext cx="1730992" cy="1671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C0648F-A123-9D16-DC12-1A48F1E18A08}"/>
              </a:ext>
            </a:extLst>
          </p:cNvPr>
          <p:cNvSpPr/>
          <p:nvPr/>
        </p:nvSpPr>
        <p:spPr>
          <a:xfrm>
            <a:off x="3989391" y="1683226"/>
            <a:ext cx="2602478" cy="6732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162982-CCAB-59C6-D95C-5114741734CE}"/>
              </a:ext>
            </a:extLst>
          </p:cNvPr>
          <p:cNvSpPr/>
          <p:nvPr/>
        </p:nvSpPr>
        <p:spPr>
          <a:xfrm>
            <a:off x="6364406" y="3429000"/>
            <a:ext cx="1137313" cy="18310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BB690AC-D86F-E5E3-230C-712A56D72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7951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CD1A77-F00D-8B85-87D0-2CF4E154824C}"/>
              </a:ext>
            </a:extLst>
          </p:cNvPr>
          <p:cNvSpPr/>
          <p:nvPr/>
        </p:nvSpPr>
        <p:spPr>
          <a:xfrm>
            <a:off x="2947395" y="3900912"/>
            <a:ext cx="1183341" cy="1325147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memory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B1628E-AC70-6638-472A-36602FC6580D}"/>
              </a:ext>
            </a:extLst>
          </p:cNvPr>
          <p:cNvSpPr/>
          <p:nvPr/>
        </p:nvSpPr>
        <p:spPr>
          <a:xfrm>
            <a:off x="5114001" y="1260400"/>
            <a:ext cx="1667435" cy="1716334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CPU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B2A189-28E6-D243-2131-4EEEFF89B9F2}"/>
              </a:ext>
            </a:extLst>
          </p:cNvPr>
          <p:cNvSpPr/>
          <p:nvPr/>
        </p:nvSpPr>
        <p:spPr>
          <a:xfrm>
            <a:off x="5251325" y="3900912"/>
            <a:ext cx="1392788" cy="1325147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I/O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552D2C-142C-BE63-19FF-51AD6222BE90}"/>
              </a:ext>
            </a:extLst>
          </p:cNvPr>
          <p:cNvSpPr/>
          <p:nvPr/>
        </p:nvSpPr>
        <p:spPr>
          <a:xfrm>
            <a:off x="7628602" y="3900912"/>
            <a:ext cx="1392788" cy="1325147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I/O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AAE3C1-7438-D566-82DF-BEF2C1696C00}"/>
              </a:ext>
            </a:extLst>
          </p:cNvPr>
          <p:cNvCxnSpPr/>
          <p:nvPr/>
        </p:nvCxnSpPr>
        <p:spPr>
          <a:xfrm>
            <a:off x="2600216" y="3455938"/>
            <a:ext cx="7241852" cy="0"/>
          </a:xfrm>
          <a:prstGeom prst="line">
            <a:avLst/>
          </a:prstGeom>
          <a:ln w="762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9041890-5C02-F8B8-66B7-C68F32D6D438}"/>
              </a:ext>
            </a:extLst>
          </p:cNvPr>
          <p:cNvCxnSpPr>
            <a:stCxn id="3" idx="2"/>
          </p:cNvCxnSpPr>
          <p:nvPr/>
        </p:nvCxnSpPr>
        <p:spPr>
          <a:xfrm flipH="1">
            <a:off x="5947718" y="2976734"/>
            <a:ext cx="1" cy="4205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33FD502-F616-FCD2-84E3-8D1163536407}"/>
              </a:ext>
            </a:extLst>
          </p:cNvPr>
          <p:cNvCxnSpPr>
            <a:stCxn id="2" idx="0"/>
          </p:cNvCxnSpPr>
          <p:nvPr/>
        </p:nvCxnSpPr>
        <p:spPr>
          <a:xfrm flipH="1" flipV="1">
            <a:off x="3539065" y="3468162"/>
            <a:ext cx="1" cy="4327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9E655FF-9173-9B56-E077-BC49BBE90982}"/>
              </a:ext>
            </a:extLst>
          </p:cNvPr>
          <p:cNvCxnSpPr>
            <a:stCxn id="4" idx="0"/>
          </p:cNvCxnSpPr>
          <p:nvPr/>
        </p:nvCxnSpPr>
        <p:spPr>
          <a:xfrm flipH="1" flipV="1">
            <a:off x="5947718" y="3455938"/>
            <a:ext cx="1" cy="44497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26D30A-E5ED-E1C5-6DBB-116EE5C75613}"/>
              </a:ext>
            </a:extLst>
          </p:cNvPr>
          <p:cNvCxnSpPr>
            <a:stCxn id="6" idx="0"/>
          </p:cNvCxnSpPr>
          <p:nvPr/>
        </p:nvCxnSpPr>
        <p:spPr>
          <a:xfrm flipV="1">
            <a:off x="8324996" y="3443715"/>
            <a:ext cx="0" cy="4571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CF5C352-B503-6B6E-A216-2409F84E5FAD}"/>
              </a:ext>
            </a:extLst>
          </p:cNvPr>
          <p:cNvSpPr txBox="1"/>
          <p:nvPr/>
        </p:nvSpPr>
        <p:spPr>
          <a:xfrm>
            <a:off x="8658728" y="2888568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bus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4E4786B-8464-079C-9F93-76A4E1566B51}"/>
              </a:ext>
            </a:extLst>
          </p:cNvPr>
          <p:cNvSpPr/>
          <p:nvPr/>
        </p:nvSpPr>
        <p:spPr>
          <a:xfrm>
            <a:off x="5367869" y="2482861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BDF7D02-03AB-BF50-5E5C-4D24CFF519F2}"/>
              </a:ext>
            </a:extLst>
          </p:cNvPr>
          <p:cNvSpPr/>
          <p:nvPr/>
        </p:nvSpPr>
        <p:spPr>
          <a:xfrm>
            <a:off x="5367869" y="3900912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83D52B5-BBE3-36BF-D946-B0F4D6275C15}"/>
              </a:ext>
            </a:extLst>
          </p:cNvPr>
          <p:cNvSpPr/>
          <p:nvPr/>
        </p:nvSpPr>
        <p:spPr>
          <a:xfrm>
            <a:off x="7733328" y="3900912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05B87CF-7613-A7D5-F743-54273A41BBE3}"/>
              </a:ext>
            </a:extLst>
          </p:cNvPr>
          <p:cNvSpPr/>
          <p:nvPr/>
        </p:nvSpPr>
        <p:spPr>
          <a:xfrm>
            <a:off x="2947401" y="3641752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FE55B-886E-8D4B-2A03-9B216B107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760822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81CF2DC-FB61-32A4-72C6-CCB568FC79CD}"/>
              </a:ext>
            </a:extLst>
          </p:cNvPr>
          <p:cNvSpPr/>
          <p:nvPr/>
        </p:nvSpPr>
        <p:spPr>
          <a:xfrm>
            <a:off x="5165882" y="1305796"/>
            <a:ext cx="1667435" cy="1716334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CPU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DFD34F-F4C1-B74D-A3A2-B13603479207}"/>
              </a:ext>
            </a:extLst>
          </p:cNvPr>
          <p:cNvSpPr/>
          <p:nvPr/>
        </p:nvSpPr>
        <p:spPr>
          <a:xfrm>
            <a:off x="5303206" y="3946308"/>
            <a:ext cx="1392788" cy="1325147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I/O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DA8EAE-C576-CB58-C3F7-0BCBDACD8970}"/>
              </a:ext>
            </a:extLst>
          </p:cNvPr>
          <p:cNvSpPr txBox="1"/>
          <p:nvPr/>
        </p:nvSpPr>
        <p:spPr>
          <a:xfrm>
            <a:off x="4787475" y="3286089"/>
            <a:ext cx="499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req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F76EF1-B5E9-075E-9D10-320DA71DAEC2}"/>
              </a:ext>
            </a:extLst>
          </p:cNvPr>
          <p:cNvSpPr txBox="1"/>
          <p:nvPr/>
        </p:nvSpPr>
        <p:spPr>
          <a:xfrm>
            <a:off x="5280177" y="3292821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DD4587-375E-3E23-98E2-35D840C8A0E7}"/>
              </a:ext>
            </a:extLst>
          </p:cNvPr>
          <p:cNvSpPr txBox="1"/>
          <p:nvPr/>
        </p:nvSpPr>
        <p:spPr>
          <a:xfrm>
            <a:off x="5699223" y="3286089"/>
            <a:ext cx="58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adrs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53D1F2-1167-8C81-F37A-1B6CE23CC4C4}"/>
              </a:ext>
            </a:extLst>
          </p:cNvPr>
          <p:cNvSpPr txBox="1"/>
          <p:nvPr/>
        </p:nvSpPr>
        <p:spPr>
          <a:xfrm>
            <a:off x="6659560" y="3298612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B0D196A-93A9-2078-1E9B-F7B6A9E46203}"/>
              </a:ext>
            </a:extLst>
          </p:cNvPr>
          <p:cNvCxnSpPr/>
          <p:nvPr/>
        </p:nvCxnSpPr>
        <p:spPr>
          <a:xfrm>
            <a:off x="5296296" y="3015398"/>
            <a:ext cx="0" cy="9174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B9E6066-9A65-A7BE-84E6-F30D3E6F2568}"/>
              </a:ext>
            </a:extLst>
          </p:cNvPr>
          <p:cNvCxnSpPr/>
          <p:nvPr/>
        </p:nvCxnSpPr>
        <p:spPr>
          <a:xfrm>
            <a:off x="6676438" y="3017823"/>
            <a:ext cx="0" cy="917447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C50E5CD-7542-F6D4-E162-CD9B2DA4B98C}"/>
              </a:ext>
            </a:extLst>
          </p:cNvPr>
          <p:cNvCxnSpPr/>
          <p:nvPr/>
        </p:nvCxnSpPr>
        <p:spPr>
          <a:xfrm>
            <a:off x="5722929" y="3012032"/>
            <a:ext cx="0" cy="917447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784CF79-07FD-9D8E-4408-9B6BC526EC15}"/>
              </a:ext>
            </a:extLst>
          </p:cNvPr>
          <p:cNvCxnSpPr/>
          <p:nvPr/>
        </p:nvCxnSpPr>
        <p:spPr>
          <a:xfrm>
            <a:off x="6206394" y="3022129"/>
            <a:ext cx="0" cy="9174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C96CDF9-21EF-1DD3-D13B-5D360F6ED39F}"/>
              </a:ext>
            </a:extLst>
          </p:cNvPr>
          <p:cNvCxnSpPr/>
          <p:nvPr/>
        </p:nvCxnSpPr>
        <p:spPr>
          <a:xfrm>
            <a:off x="6455172" y="3012031"/>
            <a:ext cx="0" cy="9174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E8E34FC-6057-F99B-B976-B29B9B138062}"/>
              </a:ext>
            </a:extLst>
          </p:cNvPr>
          <p:cNvSpPr txBox="1"/>
          <p:nvPr/>
        </p:nvSpPr>
        <p:spPr>
          <a:xfrm>
            <a:off x="7056519" y="2916757"/>
            <a:ext cx="6676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R/W’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911E3EC-CDA2-815B-6DBE-958E0817B2A8}"/>
              </a:ext>
            </a:extLst>
          </p:cNvPr>
          <p:cNvCxnSpPr>
            <a:cxnSpLocks/>
            <a:endCxn id="19" idx="1"/>
          </p:cNvCxnSpPr>
          <p:nvPr/>
        </p:nvCxnSpPr>
        <p:spPr>
          <a:xfrm flipV="1">
            <a:off x="6455172" y="3101423"/>
            <a:ext cx="601347" cy="1846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25AE53-6857-2C01-AB2B-7A199AA7F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15846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503D3-BCED-8B62-FA2F-EB8448BC5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043C306-8F27-E7EF-27F3-8AF2F32B1AFB}"/>
              </a:ext>
            </a:extLst>
          </p:cNvPr>
          <p:cNvSpPr/>
          <p:nvPr/>
        </p:nvSpPr>
        <p:spPr>
          <a:xfrm>
            <a:off x="3042367" y="4408991"/>
            <a:ext cx="1183341" cy="1325147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memory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E1C2FD-BBF6-832F-5699-4297B2A08828}"/>
              </a:ext>
            </a:extLst>
          </p:cNvPr>
          <p:cNvSpPr/>
          <p:nvPr/>
        </p:nvSpPr>
        <p:spPr>
          <a:xfrm>
            <a:off x="5208972" y="408001"/>
            <a:ext cx="1667435" cy="1716334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CPU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D679715-8772-BE83-2D86-7DEA261C202E}"/>
              </a:ext>
            </a:extLst>
          </p:cNvPr>
          <p:cNvSpPr/>
          <p:nvPr/>
        </p:nvSpPr>
        <p:spPr>
          <a:xfrm>
            <a:off x="5346297" y="4408991"/>
            <a:ext cx="1392788" cy="1325147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I/O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2AAC72-904D-BC5E-BC29-0447D7FBD1D5}"/>
              </a:ext>
            </a:extLst>
          </p:cNvPr>
          <p:cNvSpPr/>
          <p:nvPr/>
        </p:nvSpPr>
        <p:spPr>
          <a:xfrm>
            <a:off x="7723574" y="4408991"/>
            <a:ext cx="1392788" cy="1325147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I/O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F488B-2365-77C3-A835-BAA87566DF9C}"/>
              </a:ext>
            </a:extLst>
          </p:cNvPr>
          <p:cNvCxnSpPr>
            <a:stCxn id="2" idx="0"/>
          </p:cNvCxnSpPr>
          <p:nvPr/>
        </p:nvCxnSpPr>
        <p:spPr>
          <a:xfrm flipH="1" flipV="1">
            <a:off x="3634037" y="3976241"/>
            <a:ext cx="1" cy="4327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903D75E-7894-058C-08B8-8F6088BA9B5F}"/>
              </a:ext>
            </a:extLst>
          </p:cNvPr>
          <p:cNvCxnSpPr>
            <a:cxnSpLocks/>
            <a:endCxn id="38" idx="2"/>
          </p:cNvCxnSpPr>
          <p:nvPr/>
        </p:nvCxnSpPr>
        <p:spPr>
          <a:xfrm flipV="1">
            <a:off x="5610149" y="4051095"/>
            <a:ext cx="0" cy="3578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5CDBC9-D82A-8FCC-DC6B-51DB3E65C551}"/>
              </a:ext>
            </a:extLst>
          </p:cNvPr>
          <p:cNvCxnSpPr>
            <a:stCxn id="6" idx="0"/>
          </p:cNvCxnSpPr>
          <p:nvPr/>
        </p:nvCxnSpPr>
        <p:spPr>
          <a:xfrm flipV="1">
            <a:off x="8419968" y="3951794"/>
            <a:ext cx="0" cy="4571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D955B306-341E-69B3-81AA-034050A56061}"/>
              </a:ext>
            </a:extLst>
          </p:cNvPr>
          <p:cNvSpPr/>
          <p:nvPr/>
        </p:nvSpPr>
        <p:spPr>
          <a:xfrm>
            <a:off x="5462840" y="1630462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30F9095-E5AB-273E-FD70-4C0E5DE2F671}"/>
              </a:ext>
            </a:extLst>
          </p:cNvPr>
          <p:cNvSpPr/>
          <p:nvPr/>
        </p:nvSpPr>
        <p:spPr>
          <a:xfrm>
            <a:off x="5462841" y="4408991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0538898-3F1A-A4D7-67B3-A3F4E41318A9}"/>
              </a:ext>
            </a:extLst>
          </p:cNvPr>
          <p:cNvSpPr/>
          <p:nvPr/>
        </p:nvSpPr>
        <p:spPr>
          <a:xfrm>
            <a:off x="7828300" y="4408991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DC2E157-6587-A01E-1193-B4410D69BCA6}"/>
              </a:ext>
            </a:extLst>
          </p:cNvPr>
          <p:cNvSpPr/>
          <p:nvPr/>
        </p:nvSpPr>
        <p:spPr>
          <a:xfrm>
            <a:off x="3042373" y="4149831"/>
            <a:ext cx="1183335" cy="49387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bus interface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9C3B4AF-62F4-0CE1-6EA5-F7EEBD49F866}"/>
              </a:ext>
            </a:extLst>
          </p:cNvPr>
          <p:cNvCxnSpPr/>
          <p:nvPr/>
        </p:nvCxnSpPr>
        <p:spPr>
          <a:xfrm>
            <a:off x="2542878" y="2572232"/>
            <a:ext cx="7241852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C643F6E-B56A-9FE7-3659-065423EA46DC}"/>
              </a:ext>
            </a:extLst>
          </p:cNvPr>
          <p:cNvCxnSpPr/>
          <p:nvPr/>
        </p:nvCxnSpPr>
        <p:spPr>
          <a:xfrm>
            <a:off x="2542878" y="2857856"/>
            <a:ext cx="7241852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D5703D2-ABEB-E63D-61B5-E1DFA82DF987}"/>
              </a:ext>
            </a:extLst>
          </p:cNvPr>
          <p:cNvSpPr txBox="1"/>
          <p:nvPr/>
        </p:nvSpPr>
        <p:spPr>
          <a:xfrm>
            <a:off x="9920985" y="3202048"/>
            <a:ext cx="499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req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BABE072-001F-5221-97EA-60CFD7063246}"/>
              </a:ext>
            </a:extLst>
          </p:cNvPr>
          <p:cNvSpPr txBox="1"/>
          <p:nvPr/>
        </p:nvSpPr>
        <p:spPr>
          <a:xfrm>
            <a:off x="9922780" y="3487672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015529-564E-225A-B949-9AE9F2BC8550}"/>
              </a:ext>
            </a:extLst>
          </p:cNvPr>
          <p:cNvSpPr txBox="1"/>
          <p:nvPr/>
        </p:nvSpPr>
        <p:spPr>
          <a:xfrm>
            <a:off x="9931116" y="2387566"/>
            <a:ext cx="58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adrs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D4B605-F121-A12D-26F9-56651583E822}"/>
              </a:ext>
            </a:extLst>
          </p:cNvPr>
          <p:cNvSpPr txBox="1"/>
          <p:nvPr/>
        </p:nvSpPr>
        <p:spPr>
          <a:xfrm>
            <a:off x="9922780" y="2673190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4276116-B80A-8144-90EA-1E7DAB13D1EA}"/>
              </a:ext>
            </a:extLst>
          </p:cNvPr>
          <p:cNvCxnSpPr/>
          <p:nvPr/>
        </p:nvCxnSpPr>
        <p:spPr>
          <a:xfrm>
            <a:off x="2542878" y="3125313"/>
            <a:ext cx="7241852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100AEAD-6D04-B153-E828-07BD7A720ACB}"/>
              </a:ext>
            </a:extLst>
          </p:cNvPr>
          <p:cNvCxnSpPr/>
          <p:nvPr/>
        </p:nvCxnSpPr>
        <p:spPr>
          <a:xfrm>
            <a:off x="2542878" y="3404881"/>
            <a:ext cx="7241852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33F23BC-E66B-C148-566D-76E136634152}"/>
              </a:ext>
            </a:extLst>
          </p:cNvPr>
          <p:cNvSpPr txBox="1"/>
          <p:nvPr/>
        </p:nvSpPr>
        <p:spPr>
          <a:xfrm>
            <a:off x="9893060" y="3761184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clock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5357BA4-FB28-A8B6-5657-4E68A3F30E1E}"/>
              </a:ext>
            </a:extLst>
          </p:cNvPr>
          <p:cNvCxnSpPr/>
          <p:nvPr/>
        </p:nvCxnSpPr>
        <p:spPr>
          <a:xfrm>
            <a:off x="2541083" y="3690505"/>
            <a:ext cx="7241852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9390679-EE6B-24B5-EF37-BDD780EB96E1}"/>
              </a:ext>
            </a:extLst>
          </p:cNvPr>
          <p:cNvCxnSpPr/>
          <p:nvPr/>
        </p:nvCxnSpPr>
        <p:spPr>
          <a:xfrm>
            <a:off x="2541083" y="3964017"/>
            <a:ext cx="7241852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0852710-5FDC-A6EB-0862-FEBBBBF4818A}"/>
              </a:ext>
            </a:extLst>
          </p:cNvPr>
          <p:cNvSpPr txBox="1"/>
          <p:nvPr/>
        </p:nvSpPr>
        <p:spPr>
          <a:xfrm>
            <a:off x="9931116" y="2928536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R/W’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0FE054B-9A1B-6F0C-4AE9-34E207DEB5AA}"/>
              </a:ext>
            </a:extLst>
          </p:cNvPr>
          <p:cNvSpPr/>
          <p:nvPr/>
        </p:nvSpPr>
        <p:spPr>
          <a:xfrm>
            <a:off x="5462840" y="2482231"/>
            <a:ext cx="294617" cy="15688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7880131-78EE-F527-EF9E-061EA7F76AFA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6498867" y="2136558"/>
            <a:ext cx="0" cy="3456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E9CA98B8-9389-D105-0BF3-3E5FA4D4D13F}"/>
              </a:ext>
            </a:extLst>
          </p:cNvPr>
          <p:cNvSpPr/>
          <p:nvPr/>
        </p:nvSpPr>
        <p:spPr>
          <a:xfrm>
            <a:off x="6351558" y="2482231"/>
            <a:ext cx="294617" cy="15688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89CEF20-2A04-3E2E-A5B6-B29A9E3E2168}"/>
              </a:ext>
            </a:extLst>
          </p:cNvPr>
          <p:cNvSpPr/>
          <p:nvPr/>
        </p:nvSpPr>
        <p:spPr>
          <a:xfrm>
            <a:off x="3507608" y="2482229"/>
            <a:ext cx="294617" cy="15688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29BEF66-2C8B-A834-AB9B-346D0B37612C}"/>
              </a:ext>
            </a:extLst>
          </p:cNvPr>
          <p:cNvSpPr/>
          <p:nvPr/>
        </p:nvSpPr>
        <p:spPr>
          <a:xfrm>
            <a:off x="8272658" y="2482230"/>
            <a:ext cx="294617" cy="15688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D7A19-F7B0-F9DA-7662-8C1FF708F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04260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8A1608B-89C9-433F-CED9-74EF05167CA7}"/>
              </a:ext>
            </a:extLst>
          </p:cNvPr>
          <p:cNvCxnSpPr>
            <a:cxnSpLocks/>
            <a:stCxn id="61" idx="3"/>
            <a:endCxn id="54" idx="1"/>
          </p:cNvCxnSpPr>
          <p:nvPr/>
        </p:nvCxnSpPr>
        <p:spPr>
          <a:xfrm>
            <a:off x="5016513" y="1592613"/>
            <a:ext cx="1563473" cy="62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1A38F0C-BFAE-6580-1299-579DC6F757A1}"/>
              </a:ext>
            </a:extLst>
          </p:cNvPr>
          <p:cNvSpPr txBox="1"/>
          <p:nvPr/>
        </p:nvSpPr>
        <p:spPr>
          <a:xfrm flipH="1">
            <a:off x="5288646" y="1412010"/>
            <a:ext cx="105751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enq</a:t>
            </a:r>
            <a:r>
              <a:rPr lang="en-US" dirty="0"/>
              <a:t> = 1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057FEC6-7A18-1314-F191-111EB917ACA2}"/>
              </a:ext>
            </a:extLst>
          </p:cNvPr>
          <p:cNvCxnSpPr>
            <a:cxnSpLocks/>
            <a:stCxn id="54" idx="2"/>
            <a:endCxn id="55" idx="0"/>
          </p:cNvCxnSpPr>
          <p:nvPr/>
        </p:nvCxnSpPr>
        <p:spPr>
          <a:xfrm>
            <a:off x="7224374" y="2010674"/>
            <a:ext cx="0" cy="10454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E9FCABC-AD82-8DF3-0BD3-1518C7A830CD}"/>
              </a:ext>
            </a:extLst>
          </p:cNvPr>
          <p:cNvSpPr txBox="1"/>
          <p:nvPr/>
        </p:nvSpPr>
        <p:spPr>
          <a:xfrm flipH="1">
            <a:off x="6717621" y="2344218"/>
            <a:ext cx="10135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ack = 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3081A2-B7E1-14F4-AA62-75F90AFCE544}"/>
              </a:ext>
            </a:extLst>
          </p:cNvPr>
          <p:cNvCxnSpPr>
            <a:cxnSpLocks/>
            <a:stCxn id="58" idx="0"/>
            <a:endCxn id="61" idx="2"/>
          </p:cNvCxnSpPr>
          <p:nvPr/>
        </p:nvCxnSpPr>
        <p:spPr>
          <a:xfrm flipV="1">
            <a:off x="4372125" y="2004416"/>
            <a:ext cx="0" cy="1051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5FC763B-413E-EA97-003A-ECFD053F05E1}"/>
              </a:ext>
            </a:extLst>
          </p:cNvPr>
          <p:cNvSpPr txBox="1"/>
          <p:nvPr/>
        </p:nvSpPr>
        <p:spPr>
          <a:xfrm flipH="1">
            <a:off x="3881202" y="2342072"/>
            <a:ext cx="105860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enq</a:t>
            </a:r>
            <a:r>
              <a:rPr lang="en-US" dirty="0"/>
              <a:t> = 0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B331D5C-F89B-0EDB-DBB3-43BD922F2807}"/>
              </a:ext>
            </a:extLst>
          </p:cNvPr>
          <p:cNvCxnSpPr>
            <a:cxnSpLocks/>
            <a:stCxn id="55" idx="2"/>
          </p:cNvCxnSpPr>
          <p:nvPr/>
        </p:nvCxnSpPr>
        <p:spPr>
          <a:xfrm flipH="1">
            <a:off x="6361161" y="3879706"/>
            <a:ext cx="863213" cy="711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D136C97-3632-A514-6FAB-F02216E64052}"/>
              </a:ext>
            </a:extLst>
          </p:cNvPr>
          <p:cNvSpPr txBox="1"/>
          <p:nvPr/>
        </p:nvSpPr>
        <p:spPr>
          <a:xfrm>
            <a:off x="6198793" y="3996809"/>
            <a:ext cx="103765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response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1DE7F2B-2DFA-20FB-20E3-561E3D204DB3}"/>
              </a:ext>
            </a:extLst>
          </p:cNvPr>
          <p:cNvCxnSpPr>
            <a:cxnSpLocks/>
            <a:endCxn id="58" idx="2"/>
          </p:cNvCxnSpPr>
          <p:nvPr/>
        </p:nvCxnSpPr>
        <p:spPr>
          <a:xfrm flipH="1" flipV="1">
            <a:off x="4372125" y="3879706"/>
            <a:ext cx="736706" cy="6490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15B4AE7E-2685-77D5-1A7C-0AC86A4EBDD6}"/>
              </a:ext>
            </a:extLst>
          </p:cNvPr>
          <p:cNvSpPr txBox="1"/>
          <p:nvPr/>
        </p:nvSpPr>
        <p:spPr>
          <a:xfrm>
            <a:off x="4445002" y="3996809"/>
            <a:ext cx="85792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ack = 0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4A3D0432-9589-97EC-A9CA-D2892C7CF6A5}"/>
              </a:ext>
            </a:extLst>
          </p:cNvPr>
          <p:cNvSpPr/>
          <p:nvPr/>
        </p:nvSpPr>
        <p:spPr>
          <a:xfrm>
            <a:off x="6579986" y="1187068"/>
            <a:ext cx="1288776" cy="82360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request x idle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529A3D9B-7315-71AB-32B5-499F57271231}"/>
              </a:ext>
            </a:extLst>
          </p:cNvPr>
          <p:cNvSpPr/>
          <p:nvPr/>
        </p:nvSpPr>
        <p:spPr>
          <a:xfrm>
            <a:off x="6579986" y="3056100"/>
            <a:ext cx="1288776" cy="82360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request x respond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FD68BBBD-E382-41EA-CA8A-F47FA65FD646}"/>
              </a:ext>
            </a:extLst>
          </p:cNvPr>
          <p:cNvSpPr/>
          <p:nvPr/>
        </p:nvSpPr>
        <p:spPr>
          <a:xfrm>
            <a:off x="5108831" y="4528797"/>
            <a:ext cx="1288776" cy="82360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request x finish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4442145C-7E8D-0A4E-739D-17D182243714}"/>
              </a:ext>
            </a:extLst>
          </p:cNvPr>
          <p:cNvSpPr/>
          <p:nvPr/>
        </p:nvSpPr>
        <p:spPr>
          <a:xfrm>
            <a:off x="3727737" y="3056100"/>
            <a:ext cx="1288776" cy="82360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done x finish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492DFC81-DC61-01F1-4162-732D4BEE5609}"/>
              </a:ext>
            </a:extLst>
          </p:cNvPr>
          <p:cNvSpPr/>
          <p:nvPr/>
        </p:nvSpPr>
        <p:spPr>
          <a:xfrm>
            <a:off x="3727737" y="1180810"/>
            <a:ext cx="1288776" cy="82360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idle x idle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3554FEC-5B73-5E97-E280-5FED8A7A6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5090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7" grpId="0" animBg="1"/>
      <p:bldP spid="58" grpId="0" animBg="1"/>
      <p:bldP spid="6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36D46B2-A2FA-C98E-FBC0-9A70FBEEC52A}"/>
              </a:ext>
            </a:extLst>
          </p:cNvPr>
          <p:cNvCxnSpPr>
            <a:cxnSpLocks/>
          </p:cNvCxnSpPr>
          <p:nvPr/>
        </p:nvCxnSpPr>
        <p:spPr>
          <a:xfrm>
            <a:off x="3197158" y="3587884"/>
            <a:ext cx="538263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6D391F9-B1C4-35C8-83C9-173C66501BF6}"/>
              </a:ext>
            </a:extLst>
          </p:cNvPr>
          <p:cNvSpPr txBox="1"/>
          <p:nvPr/>
        </p:nvSpPr>
        <p:spPr>
          <a:xfrm>
            <a:off x="7827524" y="3659220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8F024E-5A95-A7D2-48A2-221F04619EFE}"/>
              </a:ext>
            </a:extLst>
          </p:cNvPr>
          <p:cNvSpPr/>
          <p:nvPr/>
        </p:nvSpPr>
        <p:spPr>
          <a:xfrm>
            <a:off x="3398196" y="3026923"/>
            <a:ext cx="1134895" cy="402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initiation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7F87F9-3BF7-43F1-FA6D-A920A0E35098}"/>
              </a:ext>
            </a:extLst>
          </p:cNvPr>
          <p:cNvSpPr/>
          <p:nvPr/>
        </p:nvSpPr>
        <p:spPr>
          <a:xfrm>
            <a:off x="4533091" y="3026923"/>
            <a:ext cx="1284050" cy="40207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transaction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14740E-C962-7651-0C38-69FBCEFF6546}"/>
              </a:ext>
            </a:extLst>
          </p:cNvPr>
          <p:cNvSpPr/>
          <p:nvPr/>
        </p:nvSpPr>
        <p:spPr>
          <a:xfrm>
            <a:off x="5817141" y="3026923"/>
            <a:ext cx="1284050" cy="40207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transaction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87CDC0-B6A4-2CF1-921C-4FE4DFA7CB11}"/>
              </a:ext>
            </a:extLst>
          </p:cNvPr>
          <p:cNvSpPr/>
          <p:nvPr/>
        </p:nvSpPr>
        <p:spPr>
          <a:xfrm>
            <a:off x="7101191" y="3026923"/>
            <a:ext cx="1284050" cy="402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completion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D3A359-52C2-DC4A-4E89-2ADF8A68A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47517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12432</TotalTime>
  <Words>472</Words>
  <Application>Microsoft Office PowerPoint</Application>
  <PresentationFormat>Widescreen</PresentationFormat>
  <Paragraphs>195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Aptos</vt:lpstr>
      <vt:lpstr>Arial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74</cp:revision>
  <dcterms:created xsi:type="dcterms:W3CDTF">2022-08-19T00:38:24Z</dcterms:created>
  <dcterms:modified xsi:type="dcterms:W3CDTF">2026-03-25T15:24:17Z</dcterms:modified>
</cp:coreProperties>
</file>