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15" r:id="rId2"/>
    <p:sldId id="316" r:id="rId3"/>
    <p:sldId id="317" r:id="rId4"/>
    <p:sldId id="262" r:id="rId5"/>
    <p:sldId id="269" r:id="rId6"/>
    <p:sldId id="279" r:id="rId7"/>
    <p:sldId id="318" r:id="rId8"/>
    <p:sldId id="280" r:id="rId9"/>
    <p:sldId id="322" r:id="rId10"/>
    <p:sldId id="264" r:id="rId11"/>
    <p:sldId id="274" r:id="rId12"/>
    <p:sldId id="277" r:id="rId13"/>
    <p:sldId id="278" r:id="rId14"/>
    <p:sldId id="268" r:id="rId15"/>
    <p:sldId id="256" r:id="rId16"/>
    <p:sldId id="266" r:id="rId17"/>
    <p:sldId id="273" r:id="rId18"/>
    <p:sldId id="275" r:id="rId19"/>
    <p:sldId id="27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6" autoAdjust="0"/>
    <p:restoredTop sz="94660"/>
  </p:normalViewPr>
  <p:slideViewPr>
    <p:cSldViewPr snapToGrid="0">
      <p:cViewPr varScale="1">
        <p:scale>
          <a:sx n="66" d="100"/>
          <a:sy n="66" d="100"/>
        </p:scale>
        <p:origin x="441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776F5C-00D9-4758-8A54-34127D9E431F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2C652-8EE3-48ED-A3AB-214718A72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8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9E6FA-70A6-494C-8F03-406263B449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701300-66B0-4803-96F1-A7D902BF8D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39B21-A54A-4D1F-81CD-9D75B9434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CF3AF-3970-4E6C-892B-9EF8455B6DC2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78C6D-C56E-444D-A05F-23CF6D7EA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E3D8A-29B4-49F7-AA44-84892FB46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14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34F46-3D34-490D-B9F7-035B19942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C45FC0-4F41-471A-AEAD-0E6666E8D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39D93-F2AB-4DB3-991D-C82418D05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F50CD-C2F3-4B05-8019-01B722FBFB33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E1A26-743D-476E-BE63-1EBC63506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F5A4F-C3CB-4C90-9018-A4B52CE0E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981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0622B8-CDC5-49B2-AF33-E71AAC9F1F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8C072-B6DB-402A-8AC0-021B34C47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20638-A21F-47E4-97DE-F948EC5CB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3B8E0-5DD0-4A1D-9FF1-29C032E43448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05B8BF-5C7F-4C9C-BB67-F6698D4C7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FA1E24-6B03-4CA1-A329-0DB28A1A4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2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A5B96-D640-4C09-B52C-2ECAB0990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C4166-FC1E-40DA-976E-D67A16B5E9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12C359-2320-465B-8D3E-F2E10FAC3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3B62B-7DF0-42C5-BBC4-E1C834847317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05EC9F-B9D2-467A-B36F-9665E6711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60178F-FF17-4F4B-8DC8-406949A05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744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4EE1B-6BB3-410C-8CAC-3E8447497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6C597E-B215-4B7C-876C-420C7EB88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137DC-C7B6-413B-AF7A-79023EE5E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69F39-34C8-4673-A159-25F4F9BA3542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791753-3A43-4C7B-BBAF-54E4B9037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ED756-39AB-4725-853D-DE9CD2E8D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05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7ADB3-90A9-49E3-9129-94AB692FA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52BCA-CF8A-4DD4-8CBA-827D0F1AA5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D1E976-14D1-4A2A-B148-38B77DC509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C291A-4EA5-4D8A-ABDF-045E67EAA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A7EC-EE23-4A12-B7FB-0E235F032600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C97915-AE23-4B9B-A198-2378CD865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76AA33-E7AB-4E84-B266-1AAC80E82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69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8EEFE-6370-41FE-B5AF-CE7111815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85D95-6111-4CA2-8C06-4506A648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EF16DE-2FB3-4E3C-B98C-F9801D983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95EF77-508B-474F-A1B5-FEB71750A4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001646-9639-419C-A644-1E4CDBC13B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63DA03-207A-40F5-8BBE-1C0D49353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ABDA-D870-44F3-85B5-B9AB43053B35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250F59-4A92-4221-9AE0-D92445333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E8C7CE-EA8A-4249-9073-E19CED1A0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214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6D449-2E11-4EC7-9BA1-B1AECE346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D02D45-9810-401C-8E09-6F08F5AA2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E21A-C9C7-47D5-9AC0-330D8D204DF1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64D619-15A9-47EF-90D2-10C82FEBD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49363B-6069-4618-A3B8-919129F87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26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03DF41-5503-44C2-8C91-C47721B4A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8D1BC-F187-4030-BD21-0A815053FA6C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BE7A5D-0613-470F-907D-30BDFD17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299169-FF33-43B9-AC30-AEA5B7D45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5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0DE66-EB01-4D19-9FD4-43787A0EC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543E0-69C1-4E49-A166-CF05577847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A44B0B-C361-4317-BEBB-D0E03358C8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DF26C6-5D43-4858-9DF3-E7F41C068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DE7-EA6E-4D65-A0A2-6A132906B268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AC5015-581C-48A5-8AEB-A6B725C0A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6E9876-E118-460D-861C-1A9844917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44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6853E-212B-4AFE-B84C-569FB8FF3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FFA8C1-10A4-460F-947B-847A9D0B2A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0BBEA3-0D4B-4AA1-A485-7C925FC4AA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A2849B-9B7E-4474-B127-866154CC1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3E552-3E6B-488B-91E0-FEDBF5FEF113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D66278-7A78-43BE-9370-A88472015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04D952-79D9-49BF-90DC-3E386F465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977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236320-2DBD-4C17-8714-FD8B9C604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CBD948-E649-4FFB-A78A-5279917FC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46C0B6-61C1-4E77-BDB7-C26AC8BE60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0D951-0A27-4BBC-8E1A-B9732F6558A8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491FA-CE7E-4C8F-9A58-5853C118C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0C8DA-4580-4238-AD40-8A8736315B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D2000-448F-44DB-9144-DF66E5003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50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Networks and </a:t>
            </a:r>
            <a:r>
              <a:rPr lang="en-US" sz="5800"/>
              <a:t>Distributed Systems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4FFC87-954F-0039-C57B-4059D0BB81EC}"/>
              </a:ext>
            </a:extLst>
          </p:cNvPr>
          <p:cNvSpPr/>
          <p:nvPr/>
        </p:nvSpPr>
        <p:spPr>
          <a:xfrm>
            <a:off x="4650205" y="1774658"/>
            <a:ext cx="1636295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C1 broker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EB0206-8C01-D6D7-A171-773FAC7837A8}"/>
              </a:ext>
            </a:extLst>
          </p:cNvPr>
          <p:cNvSpPr/>
          <p:nvPr/>
        </p:nvSpPr>
        <p:spPr>
          <a:xfrm>
            <a:off x="7638050" y="3112166"/>
            <a:ext cx="1098884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2C6DF1-244F-B86D-9F9F-DA2A63195266}"/>
              </a:ext>
            </a:extLst>
          </p:cNvPr>
          <p:cNvSpPr/>
          <p:nvPr/>
        </p:nvSpPr>
        <p:spPr>
          <a:xfrm>
            <a:off x="3954377" y="4050630"/>
            <a:ext cx="737938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C2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FA56DB0-5211-F21A-EAAF-841B9268ACEC}"/>
              </a:ext>
            </a:extLst>
          </p:cNvPr>
          <p:cNvGrpSpPr/>
          <p:nvPr/>
        </p:nvGrpSpPr>
        <p:grpSpPr>
          <a:xfrm>
            <a:off x="4118808" y="3352799"/>
            <a:ext cx="435144" cy="697831"/>
            <a:chOff x="4750466" y="3316705"/>
            <a:chExt cx="435144" cy="697831"/>
          </a:xfrm>
        </p:grpSpPr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2D8CACB2-0FAD-0A68-D5F8-8B91AD64EF7A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42E45F1-EA1A-0D49-0602-7D258D7CD7F4}"/>
                </a:ext>
              </a:extLst>
            </p:cNvPr>
            <p:cNvCxnSpPr>
              <a:cxnSpLocks/>
              <a:endCxn id="14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6159BCD-B0C7-1B92-778E-081A1298232A}"/>
              </a:ext>
            </a:extLst>
          </p:cNvPr>
          <p:cNvGrpSpPr/>
          <p:nvPr/>
        </p:nvGrpSpPr>
        <p:grpSpPr>
          <a:xfrm>
            <a:off x="5250780" y="1076827"/>
            <a:ext cx="435144" cy="697831"/>
            <a:chOff x="4750466" y="3316705"/>
            <a:chExt cx="435144" cy="697831"/>
          </a:xfrm>
        </p:grpSpPr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19AAC2BB-546C-5EAE-C846-943BCDFBE812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8CF3492-57D3-9DF6-10E9-D7795896A59C}"/>
                </a:ext>
              </a:extLst>
            </p:cNvPr>
            <p:cNvCxnSpPr>
              <a:cxnSpLocks/>
              <a:endCxn id="17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8211FF9-D3E7-3F56-9331-FC27CFF3F871}"/>
              </a:ext>
            </a:extLst>
          </p:cNvPr>
          <p:cNvGrpSpPr/>
          <p:nvPr/>
        </p:nvGrpSpPr>
        <p:grpSpPr>
          <a:xfrm>
            <a:off x="7958892" y="2414335"/>
            <a:ext cx="435144" cy="697831"/>
            <a:chOff x="4750466" y="3316705"/>
            <a:chExt cx="435144" cy="697831"/>
          </a:xfrm>
        </p:grpSpPr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B8E87D15-3CBF-AEFC-0A08-1C9BB0361E77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53C7816-F202-650D-9894-0CBC4DA30E11}"/>
                </a:ext>
              </a:extLst>
            </p:cNvPr>
            <p:cNvCxnSpPr>
              <a:cxnSpLocks/>
              <a:endCxn id="11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BE43B2F3-F067-F862-9B0F-055228350141}"/>
              </a:ext>
            </a:extLst>
          </p:cNvPr>
          <p:cNvSpPr/>
          <p:nvPr/>
        </p:nvSpPr>
        <p:spPr>
          <a:xfrm>
            <a:off x="6060621" y="4748461"/>
            <a:ext cx="883462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C4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4BA52FC-817D-0E72-123F-6F336291EB5F}"/>
              </a:ext>
            </a:extLst>
          </p:cNvPr>
          <p:cNvGrpSpPr/>
          <p:nvPr/>
        </p:nvGrpSpPr>
        <p:grpSpPr>
          <a:xfrm>
            <a:off x="6284780" y="4050630"/>
            <a:ext cx="435144" cy="697831"/>
            <a:chOff x="4750466" y="3316705"/>
            <a:chExt cx="435144" cy="697831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DF791E94-3BCF-54F4-FBE1-4B379A03DBBF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EAE3BC5-9AEA-7EC9-2133-C4F8365A9F80}"/>
                </a:ext>
              </a:extLst>
            </p:cNvPr>
            <p:cNvCxnSpPr>
              <a:cxnSpLocks/>
              <a:endCxn id="7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58F8B4F-9992-C6B2-1DE7-99D049745C34}"/>
              </a:ext>
            </a:extLst>
          </p:cNvPr>
          <p:cNvCxnSpPr/>
          <p:nvPr/>
        </p:nvCxnSpPr>
        <p:spPr>
          <a:xfrm flipV="1">
            <a:off x="4336380" y="2787314"/>
            <a:ext cx="313825" cy="3967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78D8FBA-F6B5-E248-4FE9-873521D236AF}"/>
              </a:ext>
            </a:extLst>
          </p:cNvPr>
          <p:cNvSpPr txBox="1"/>
          <p:nvPr/>
        </p:nvSpPr>
        <p:spPr>
          <a:xfrm>
            <a:off x="3605270" y="2658616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publish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3095F0A-BBFF-FBDC-4D9C-6BB7E183BC49}"/>
              </a:ext>
            </a:extLst>
          </p:cNvPr>
          <p:cNvCxnSpPr>
            <a:cxnSpLocks/>
          </p:cNvCxnSpPr>
          <p:nvPr/>
        </p:nvCxnSpPr>
        <p:spPr>
          <a:xfrm>
            <a:off x="6377241" y="2787314"/>
            <a:ext cx="1164556" cy="32485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2B442CD-4CA7-2A38-4CB5-48E893354ABA}"/>
              </a:ext>
            </a:extLst>
          </p:cNvPr>
          <p:cNvSpPr txBox="1"/>
          <p:nvPr/>
        </p:nvSpPr>
        <p:spPr>
          <a:xfrm>
            <a:off x="5758544" y="2991134"/>
            <a:ext cx="1074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subscribe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5FAF529-1948-972E-614E-B134FF328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11788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46156C-D371-459F-858B-073A510E6E11}"/>
              </a:ext>
            </a:extLst>
          </p:cNvPr>
          <p:cNvSpPr/>
          <p:nvPr/>
        </p:nvSpPr>
        <p:spPr>
          <a:xfrm>
            <a:off x="3577156" y="895612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A27047-6FDD-4502-80A2-3BE3A86E3EA1}"/>
              </a:ext>
            </a:extLst>
          </p:cNvPr>
          <p:cNvSpPr/>
          <p:nvPr/>
        </p:nvSpPr>
        <p:spPr>
          <a:xfrm>
            <a:off x="6403483" y="895612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20B1FB-AD1B-4BCF-B3BB-5C7BD6BE78D6}"/>
              </a:ext>
            </a:extLst>
          </p:cNvPr>
          <p:cNvSpPr/>
          <p:nvPr/>
        </p:nvSpPr>
        <p:spPr>
          <a:xfrm>
            <a:off x="750830" y="895612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C2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0E48DC5-2836-4457-A4CB-15F518A35A4B}"/>
              </a:ext>
            </a:extLst>
          </p:cNvPr>
          <p:cNvCxnSpPr>
            <a:cxnSpLocks/>
          </p:cNvCxnSpPr>
          <p:nvPr/>
        </p:nvCxnSpPr>
        <p:spPr>
          <a:xfrm>
            <a:off x="1769139" y="1519066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A564CCD-977B-4CCC-A571-134B9DFC3264}"/>
              </a:ext>
            </a:extLst>
          </p:cNvPr>
          <p:cNvCxnSpPr>
            <a:cxnSpLocks/>
          </p:cNvCxnSpPr>
          <p:nvPr/>
        </p:nvCxnSpPr>
        <p:spPr>
          <a:xfrm>
            <a:off x="4595465" y="1519066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735DDEA-B962-4C1B-B83C-A5223A356253}"/>
              </a:ext>
            </a:extLst>
          </p:cNvPr>
          <p:cNvCxnSpPr>
            <a:cxnSpLocks/>
          </p:cNvCxnSpPr>
          <p:nvPr/>
        </p:nvCxnSpPr>
        <p:spPr>
          <a:xfrm>
            <a:off x="7421790" y="1519066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FC96582D-D71C-493A-BA9D-24BC1EB9EF76}"/>
              </a:ext>
            </a:extLst>
          </p:cNvPr>
          <p:cNvSpPr/>
          <p:nvPr/>
        </p:nvSpPr>
        <p:spPr>
          <a:xfrm>
            <a:off x="4446532" y="3525756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2B2F0CB-273F-45D3-9A29-34B0B6497D03}"/>
              </a:ext>
            </a:extLst>
          </p:cNvPr>
          <p:cNvSpPr/>
          <p:nvPr/>
        </p:nvSpPr>
        <p:spPr>
          <a:xfrm>
            <a:off x="7272857" y="3982956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BDF103-8920-4558-9410-822C9747C043}"/>
              </a:ext>
            </a:extLst>
          </p:cNvPr>
          <p:cNvSpPr/>
          <p:nvPr/>
        </p:nvSpPr>
        <p:spPr>
          <a:xfrm>
            <a:off x="1647909" y="4151703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29B7972-151E-48C9-BB7C-D965324F2934}"/>
              </a:ext>
            </a:extLst>
          </p:cNvPr>
          <p:cNvSpPr/>
          <p:nvPr/>
        </p:nvSpPr>
        <p:spPr>
          <a:xfrm>
            <a:off x="4460383" y="4608903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7534C4-9815-45FC-ADE7-C5752CCC4800}"/>
              </a:ext>
            </a:extLst>
          </p:cNvPr>
          <p:cNvSpPr/>
          <p:nvPr/>
        </p:nvSpPr>
        <p:spPr>
          <a:xfrm>
            <a:off x="7286708" y="5066103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D0D51CF-7E9A-4319-9404-EC845CAD7EDD}"/>
              </a:ext>
            </a:extLst>
          </p:cNvPr>
          <p:cNvCxnSpPr/>
          <p:nvPr/>
        </p:nvCxnSpPr>
        <p:spPr>
          <a:xfrm>
            <a:off x="4716696" y="3982956"/>
            <a:ext cx="2542310" cy="0"/>
          </a:xfrm>
          <a:prstGeom prst="straightConnector1">
            <a:avLst/>
          </a:prstGeom>
          <a:ln>
            <a:prstDash val="dash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20D3D86-D1FD-464D-B6E8-1196CC3D9FB6}"/>
              </a:ext>
            </a:extLst>
          </p:cNvPr>
          <p:cNvCxnSpPr/>
          <p:nvPr/>
        </p:nvCxnSpPr>
        <p:spPr>
          <a:xfrm>
            <a:off x="1918073" y="4608903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3A4BD8B-0D48-4B4E-9E7F-BC145671701F}"/>
              </a:ext>
            </a:extLst>
          </p:cNvPr>
          <p:cNvCxnSpPr/>
          <p:nvPr/>
        </p:nvCxnSpPr>
        <p:spPr>
          <a:xfrm>
            <a:off x="4730547" y="5066103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21202FD-5599-0D9C-C5B9-183E0507194F}"/>
              </a:ext>
            </a:extLst>
          </p:cNvPr>
          <p:cNvSpPr txBox="1"/>
          <p:nvPr/>
        </p:nvSpPr>
        <p:spPr>
          <a:xfrm>
            <a:off x="5492486" y="3569690"/>
            <a:ext cx="1074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subscribe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73BBE8-EAAE-FE88-073B-ADEE8BD4D327}"/>
              </a:ext>
            </a:extLst>
          </p:cNvPr>
          <p:cNvSpPr txBox="1"/>
          <p:nvPr/>
        </p:nvSpPr>
        <p:spPr>
          <a:xfrm>
            <a:off x="2651837" y="4138395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publish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E29BCD-8EBF-2E4B-1667-E2A5B56706A7}"/>
              </a:ext>
            </a:extLst>
          </p:cNvPr>
          <p:cNvSpPr txBox="1"/>
          <p:nvPr/>
        </p:nvSpPr>
        <p:spPr>
          <a:xfrm>
            <a:off x="5597224" y="4608903"/>
            <a:ext cx="860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receive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514DD0-2CCA-EBEA-4B51-F26586BABC8A}"/>
              </a:ext>
            </a:extLst>
          </p:cNvPr>
          <p:cNvSpPr/>
          <p:nvPr/>
        </p:nvSpPr>
        <p:spPr>
          <a:xfrm>
            <a:off x="9284237" y="895612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C4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A57DFC2-2DA1-BA3E-9D34-9EB6F66032EF}"/>
              </a:ext>
            </a:extLst>
          </p:cNvPr>
          <p:cNvCxnSpPr>
            <a:cxnSpLocks/>
          </p:cNvCxnSpPr>
          <p:nvPr/>
        </p:nvCxnSpPr>
        <p:spPr>
          <a:xfrm>
            <a:off x="10302544" y="1519066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2A3BA18-8F76-5565-A5FC-12712857B795}"/>
              </a:ext>
            </a:extLst>
          </p:cNvPr>
          <p:cNvCxnSpPr/>
          <p:nvPr/>
        </p:nvCxnSpPr>
        <p:spPr>
          <a:xfrm>
            <a:off x="1911904" y="2947931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D311072-C537-6223-1418-E4D2964AD497}"/>
              </a:ext>
            </a:extLst>
          </p:cNvPr>
          <p:cNvSpPr txBox="1"/>
          <p:nvPr/>
        </p:nvSpPr>
        <p:spPr>
          <a:xfrm>
            <a:off x="2645668" y="2490731"/>
            <a:ext cx="93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4AFD1E1-BA49-5787-BD6E-69959B7900EF}"/>
              </a:ext>
            </a:extLst>
          </p:cNvPr>
          <p:cNvSpPr/>
          <p:nvPr/>
        </p:nvSpPr>
        <p:spPr>
          <a:xfrm>
            <a:off x="4436345" y="2321983"/>
            <a:ext cx="294202" cy="244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C03B19F-2901-3074-DC5B-D2DDE9DFE558}"/>
              </a:ext>
            </a:extLst>
          </p:cNvPr>
          <p:cNvCxnSpPr/>
          <p:nvPr/>
        </p:nvCxnSpPr>
        <p:spPr>
          <a:xfrm>
            <a:off x="4730547" y="2566383"/>
            <a:ext cx="2542310" cy="0"/>
          </a:xfrm>
          <a:prstGeom prst="straightConnector1">
            <a:avLst/>
          </a:prstGeom>
          <a:ln>
            <a:prstDash val="dash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55EDFFD-DE0A-BDCC-DCAE-671C4D86A54B}"/>
              </a:ext>
            </a:extLst>
          </p:cNvPr>
          <p:cNvSpPr txBox="1"/>
          <p:nvPr/>
        </p:nvSpPr>
        <p:spPr>
          <a:xfrm>
            <a:off x="5538774" y="2145012"/>
            <a:ext cx="93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5C83F58-EF4C-BE94-65C4-4339FB89C535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4716696" y="2062200"/>
            <a:ext cx="5441092" cy="21155"/>
          </a:xfrm>
          <a:prstGeom prst="straightConnector1">
            <a:avLst/>
          </a:prstGeom>
          <a:ln>
            <a:prstDash val="dash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F98FC3BB-2C68-B7F8-710D-05F0180CDF48}"/>
              </a:ext>
            </a:extLst>
          </p:cNvPr>
          <p:cNvSpPr txBox="1"/>
          <p:nvPr/>
        </p:nvSpPr>
        <p:spPr>
          <a:xfrm>
            <a:off x="8423082" y="1648671"/>
            <a:ext cx="93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E7EA0C-E333-125E-8814-D70BC8FC658B}"/>
              </a:ext>
            </a:extLst>
          </p:cNvPr>
          <p:cNvSpPr/>
          <p:nvPr/>
        </p:nvSpPr>
        <p:spPr>
          <a:xfrm>
            <a:off x="4422494" y="1940000"/>
            <a:ext cx="294202" cy="244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44EB066-0653-66E3-EF41-82BF2CAB8CA3}"/>
              </a:ext>
            </a:extLst>
          </p:cNvPr>
          <p:cNvSpPr/>
          <p:nvPr/>
        </p:nvSpPr>
        <p:spPr>
          <a:xfrm>
            <a:off x="4436345" y="2719330"/>
            <a:ext cx="294202" cy="244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2943528-703E-195A-5D8C-030987A04960}"/>
              </a:ext>
            </a:extLst>
          </p:cNvPr>
          <p:cNvSpPr/>
          <p:nvPr/>
        </p:nvSpPr>
        <p:spPr>
          <a:xfrm>
            <a:off x="1611853" y="2825731"/>
            <a:ext cx="294202" cy="244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3ADAB24-93DD-F33A-75A6-E6C2E016E552}"/>
              </a:ext>
            </a:extLst>
          </p:cNvPr>
          <p:cNvSpPr/>
          <p:nvPr/>
        </p:nvSpPr>
        <p:spPr>
          <a:xfrm>
            <a:off x="7270512" y="2449183"/>
            <a:ext cx="294202" cy="244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C4E8FA9-E0C9-3F3C-1775-40D088D8E802}"/>
              </a:ext>
            </a:extLst>
          </p:cNvPr>
          <p:cNvSpPr/>
          <p:nvPr/>
        </p:nvSpPr>
        <p:spPr>
          <a:xfrm>
            <a:off x="10155443" y="1972300"/>
            <a:ext cx="294202" cy="244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5F50F1-322C-88B5-3C66-61408CEC5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78145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CD31F-66F4-53FF-5427-7A478220254F}"/>
              </a:ext>
            </a:extLst>
          </p:cNvPr>
          <p:cNvSpPr/>
          <p:nvPr/>
        </p:nvSpPr>
        <p:spPr>
          <a:xfrm>
            <a:off x="5173580" y="3100969"/>
            <a:ext cx="1636295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34ADC2-6B23-3D79-ECD0-49C203B22B37}"/>
              </a:ext>
            </a:extLst>
          </p:cNvPr>
          <p:cNvSpPr/>
          <p:nvPr/>
        </p:nvSpPr>
        <p:spPr>
          <a:xfrm>
            <a:off x="5622758" y="1418212"/>
            <a:ext cx="737938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C8F0B6-F6A2-854A-D2D7-2B21161C3E55}"/>
              </a:ext>
            </a:extLst>
          </p:cNvPr>
          <p:cNvSpPr/>
          <p:nvPr/>
        </p:nvSpPr>
        <p:spPr>
          <a:xfrm>
            <a:off x="3521090" y="2162504"/>
            <a:ext cx="737938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14C57B6-9359-7E82-EF7F-24DB67B255B0}"/>
              </a:ext>
            </a:extLst>
          </p:cNvPr>
          <p:cNvSpPr/>
          <p:nvPr/>
        </p:nvSpPr>
        <p:spPr>
          <a:xfrm>
            <a:off x="3521090" y="4039433"/>
            <a:ext cx="737938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D7C7ABE-3C01-F6C2-BB89-2213AF20CDF0}"/>
              </a:ext>
            </a:extLst>
          </p:cNvPr>
          <p:cNvSpPr/>
          <p:nvPr/>
        </p:nvSpPr>
        <p:spPr>
          <a:xfrm>
            <a:off x="5622758" y="4783726"/>
            <a:ext cx="737938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EA70B4E-CA5E-D80F-3681-E43B5B861DB4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4259028" y="3100968"/>
            <a:ext cx="914552" cy="4692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201EBB0-2C45-CC37-A285-7FEAE5B890C4}"/>
              </a:ext>
            </a:extLst>
          </p:cNvPr>
          <p:cNvCxnSpPr>
            <a:cxnSpLocks/>
            <a:stCxn id="5" idx="2"/>
            <a:endCxn id="2" idx="0"/>
          </p:cNvCxnSpPr>
          <p:nvPr/>
        </p:nvCxnSpPr>
        <p:spPr>
          <a:xfrm>
            <a:off x="5991727" y="2356676"/>
            <a:ext cx="1" cy="7442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4C032307-8D22-4DD6-621A-4CD12FE2F624}"/>
              </a:ext>
            </a:extLst>
          </p:cNvPr>
          <p:cNvCxnSpPr>
            <a:cxnSpLocks/>
            <a:endCxn id="2" idx="1"/>
          </p:cNvCxnSpPr>
          <p:nvPr/>
        </p:nvCxnSpPr>
        <p:spPr>
          <a:xfrm flipV="1">
            <a:off x="4259028" y="3570201"/>
            <a:ext cx="914552" cy="4692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3790F82-C345-B20E-6433-E0BC5DD43892}"/>
              </a:ext>
            </a:extLst>
          </p:cNvPr>
          <p:cNvCxnSpPr>
            <a:cxnSpLocks/>
            <a:stCxn id="18" idx="0"/>
            <a:endCxn id="2" idx="2"/>
          </p:cNvCxnSpPr>
          <p:nvPr/>
        </p:nvCxnSpPr>
        <p:spPr>
          <a:xfrm flipV="1">
            <a:off x="5991727" y="4039433"/>
            <a:ext cx="1" cy="7442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B7D0539A-AA14-2E39-4C4D-B49BB095FFF5}"/>
              </a:ext>
            </a:extLst>
          </p:cNvPr>
          <p:cNvSpPr/>
          <p:nvPr/>
        </p:nvSpPr>
        <p:spPr>
          <a:xfrm>
            <a:off x="7724426" y="2162504"/>
            <a:ext cx="737938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A4B9882-CF78-629D-4C32-12E220857542}"/>
              </a:ext>
            </a:extLst>
          </p:cNvPr>
          <p:cNvSpPr/>
          <p:nvPr/>
        </p:nvSpPr>
        <p:spPr>
          <a:xfrm>
            <a:off x="7724426" y="4039433"/>
            <a:ext cx="737938" cy="93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CAC45B3-1C69-139E-2369-1FC250AF478E}"/>
              </a:ext>
            </a:extLst>
          </p:cNvPr>
          <p:cNvCxnSpPr>
            <a:cxnSpLocks/>
            <a:endCxn id="2" idx="3"/>
          </p:cNvCxnSpPr>
          <p:nvPr/>
        </p:nvCxnSpPr>
        <p:spPr>
          <a:xfrm flipH="1">
            <a:off x="6809875" y="3100967"/>
            <a:ext cx="914551" cy="4692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77FF21F-6E8A-6513-7B06-C18D8D087B4C}"/>
              </a:ext>
            </a:extLst>
          </p:cNvPr>
          <p:cNvCxnSpPr>
            <a:cxnSpLocks/>
            <a:endCxn id="2" idx="3"/>
          </p:cNvCxnSpPr>
          <p:nvPr/>
        </p:nvCxnSpPr>
        <p:spPr>
          <a:xfrm flipH="1" flipV="1">
            <a:off x="6809875" y="3570201"/>
            <a:ext cx="914551" cy="4692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F75561-E605-FA9F-F246-BD26D08CC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90709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A82BF7-0F61-9061-2AD2-B23060C663BC}"/>
              </a:ext>
            </a:extLst>
          </p:cNvPr>
          <p:cNvSpPr/>
          <p:nvPr/>
        </p:nvSpPr>
        <p:spPr>
          <a:xfrm>
            <a:off x="4741722" y="869733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Cornelia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3A367D2-47FE-C91B-9637-6561FDA2E348}"/>
              </a:ext>
            </a:extLst>
          </p:cNvPr>
          <p:cNvSpPr/>
          <p:nvPr/>
        </p:nvSpPr>
        <p:spPr>
          <a:xfrm>
            <a:off x="7568049" y="869733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Bob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2AEA026-F4A1-18C3-9FAA-71AB7B0C8949}"/>
              </a:ext>
            </a:extLst>
          </p:cNvPr>
          <p:cNvSpPr/>
          <p:nvPr/>
        </p:nvSpPr>
        <p:spPr>
          <a:xfrm>
            <a:off x="1915396" y="869733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Alice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19641D4-0FEB-22F0-C1BC-CA6E616C5E5C}"/>
              </a:ext>
            </a:extLst>
          </p:cNvPr>
          <p:cNvCxnSpPr>
            <a:cxnSpLocks/>
          </p:cNvCxnSpPr>
          <p:nvPr/>
        </p:nvCxnSpPr>
        <p:spPr>
          <a:xfrm>
            <a:off x="2933705" y="1493187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60F35F3-DDBE-F5B2-7266-BEE9AF732A01}"/>
              </a:ext>
            </a:extLst>
          </p:cNvPr>
          <p:cNvCxnSpPr>
            <a:cxnSpLocks/>
          </p:cNvCxnSpPr>
          <p:nvPr/>
        </p:nvCxnSpPr>
        <p:spPr>
          <a:xfrm>
            <a:off x="5760031" y="1493187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6B71D1C-D5E1-04AC-A27A-6E1D7DEAA6FA}"/>
              </a:ext>
            </a:extLst>
          </p:cNvPr>
          <p:cNvCxnSpPr>
            <a:cxnSpLocks/>
          </p:cNvCxnSpPr>
          <p:nvPr/>
        </p:nvCxnSpPr>
        <p:spPr>
          <a:xfrm>
            <a:off x="8586356" y="1493187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66A48D3-5722-9747-FC8A-1E3C7FD5A515}"/>
              </a:ext>
            </a:extLst>
          </p:cNvPr>
          <p:cNvSpPr/>
          <p:nvPr/>
        </p:nvSpPr>
        <p:spPr>
          <a:xfrm>
            <a:off x="2798623" y="1765967"/>
            <a:ext cx="246487" cy="1167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85563E0-64B9-3943-6F39-083C2F01C86C}"/>
              </a:ext>
            </a:extLst>
          </p:cNvPr>
          <p:cNvSpPr/>
          <p:nvPr/>
        </p:nvSpPr>
        <p:spPr>
          <a:xfrm>
            <a:off x="8463112" y="1765967"/>
            <a:ext cx="246487" cy="1167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912A42E-7708-CB8F-D7CC-87839B740E68}"/>
              </a:ext>
            </a:extLst>
          </p:cNvPr>
          <p:cNvCxnSpPr/>
          <p:nvPr/>
        </p:nvCxnSpPr>
        <p:spPr>
          <a:xfrm>
            <a:off x="3045110" y="1940943"/>
            <a:ext cx="54180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95CA1E1-7F6B-B19F-9BA3-9690B0600488}"/>
              </a:ext>
            </a:extLst>
          </p:cNvPr>
          <p:cNvCxnSpPr/>
          <p:nvPr/>
        </p:nvCxnSpPr>
        <p:spPr>
          <a:xfrm flipH="1">
            <a:off x="3045110" y="2743200"/>
            <a:ext cx="54180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21E5EBA-7A15-F1D4-CF8E-5B8F3668FB43}"/>
              </a:ext>
            </a:extLst>
          </p:cNvPr>
          <p:cNvSpPr/>
          <p:nvPr/>
        </p:nvSpPr>
        <p:spPr>
          <a:xfrm>
            <a:off x="2798623" y="3446253"/>
            <a:ext cx="246487" cy="17209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9D54373-9A2D-353C-C59F-79D63CF9BBB8}"/>
              </a:ext>
            </a:extLst>
          </p:cNvPr>
          <p:cNvSpPr/>
          <p:nvPr/>
        </p:nvSpPr>
        <p:spPr>
          <a:xfrm>
            <a:off x="8463113" y="3446252"/>
            <a:ext cx="246486" cy="17209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5ED3271-2098-405C-787E-28E57AB54FD1}"/>
              </a:ext>
            </a:extLst>
          </p:cNvPr>
          <p:cNvCxnSpPr>
            <a:cxnSpLocks/>
          </p:cNvCxnSpPr>
          <p:nvPr/>
        </p:nvCxnSpPr>
        <p:spPr>
          <a:xfrm>
            <a:off x="3045110" y="3612932"/>
            <a:ext cx="25916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0DE4462-59DC-27CA-B7BE-D41C1136FB85}"/>
              </a:ext>
            </a:extLst>
          </p:cNvPr>
          <p:cNvCxnSpPr>
            <a:cxnSpLocks/>
          </p:cNvCxnSpPr>
          <p:nvPr/>
        </p:nvCxnSpPr>
        <p:spPr>
          <a:xfrm flipH="1">
            <a:off x="5877354" y="4561509"/>
            <a:ext cx="25798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874687AE-2EFD-994B-0572-35D9BDDEFC3F}"/>
              </a:ext>
            </a:extLst>
          </p:cNvPr>
          <p:cNvSpPr/>
          <p:nvPr/>
        </p:nvSpPr>
        <p:spPr>
          <a:xfrm>
            <a:off x="5636787" y="3446253"/>
            <a:ext cx="246487" cy="17209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06D5642-DCD2-7C24-BA08-2FC1AD40B152}"/>
              </a:ext>
            </a:extLst>
          </p:cNvPr>
          <p:cNvCxnSpPr>
            <a:cxnSpLocks/>
          </p:cNvCxnSpPr>
          <p:nvPr/>
        </p:nvCxnSpPr>
        <p:spPr>
          <a:xfrm>
            <a:off x="5877354" y="3975241"/>
            <a:ext cx="25916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4E9F2A9-93A6-0672-8572-FA973D1EAED9}"/>
              </a:ext>
            </a:extLst>
          </p:cNvPr>
          <p:cNvCxnSpPr>
            <a:cxnSpLocks/>
          </p:cNvCxnSpPr>
          <p:nvPr/>
        </p:nvCxnSpPr>
        <p:spPr>
          <a:xfrm flipH="1">
            <a:off x="3045110" y="4915192"/>
            <a:ext cx="25798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7F46F02-8770-85C7-41E6-6D743B041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8236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8D59578-9D5E-82AB-0D44-6DA3EA0C0F57}"/>
              </a:ext>
            </a:extLst>
          </p:cNvPr>
          <p:cNvSpPr/>
          <p:nvPr/>
        </p:nvSpPr>
        <p:spPr>
          <a:xfrm>
            <a:off x="3116179" y="1467853"/>
            <a:ext cx="6160168" cy="367564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2CC5D1C-1737-C2BB-2FD0-27EB7F73FAFD}"/>
              </a:ext>
            </a:extLst>
          </p:cNvPr>
          <p:cNvCxnSpPr/>
          <p:nvPr/>
        </p:nvCxnSpPr>
        <p:spPr>
          <a:xfrm flipH="1">
            <a:off x="2628900" y="2821405"/>
            <a:ext cx="487279" cy="6858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48FA0820-F78A-5CA7-CF67-4EB102C30BE7}"/>
              </a:ext>
            </a:extLst>
          </p:cNvPr>
          <p:cNvSpPr/>
          <p:nvPr/>
        </p:nvSpPr>
        <p:spPr>
          <a:xfrm>
            <a:off x="3135229" y="2865520"/>
            <a:ext cx="914400" cy="541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sensor 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6845C3-71FF-371B-2258-B04458CB5DD4}"/>
              </a:ext>
            </a:extLst>
          </p:cNvPr>
          <p:cNvSpPr/>
          <p:nvPr/>
        </p:nvSpPr>
        <p:spPr>
          <a:xfrm>
            <a:off x="5788067" y="2677026"/>
            <a:ext cx="914400" cy="541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console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D718EE-BF23-FB51-2AAE-D4878E840ABC}"/>
              </a:ext>
            </a:extLst>
          </p:cNvPr>
          <p:cNvSpPr/>
          <p:nvPr/>
        </p:nvSpPr>
        <p:spPr>
          <a:xfrm>
            <a:off x="7962900" y="2472489"/>
            <a:ext cx="914400" cy="541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sensor 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A49ADBE-FDFC-7642-A83C-A4BCB063C8F6}"/>
              </a:ext>
            </a:extLst>
          </p:cNvPr>
          <p:cNvGrpSpPr/>
          <p:nvPr/>
        </p:nvGrpSpPr>
        <p:grpSpPr>
          <a:xfrm>
            <a:off x="3385886" y="2167689"/>
            <a:ext cx="435144" cy="697831"/>
            <a:chOff x="4750466" y="3316705"/>
            <a:chExt cx="435144" cy="697831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97B69024-BD07-70BF-012D-1B995ADCC976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4D182AD-4CC9-6260-7333-6BF7B33D3FF4}"/>
                </a:ext>
              </a:extLst>
            </p:cNvPr>
            <p:cNvCxnSpPr>
              <a:cxnSpLocks/>
              <a:endCxn id="12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8A7B4C7-82E5-0927-7DE4-CC931CF076E9}"/>
              </a:ext>
            </a:extLst>
          </p:cNvPr>
          <p:cNvGrpSpPr/>
          <p:nvPr/>
        </p:nvGrpSpPr>
        <p:grpSpPr>
          <a:xfrm>
            <a:off x="6027695" y="1991226"/>
            <a:ext cx="435144" cy="697831"/>
            <a:chOff x="4750466" y="3316705"/>
            <a:chExt cx="435144" cy="697831"/>
          </a:xfrm>
        </p:grpSpPr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159E37D-CA4A-9E64-C80D-E02DD76097CC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14A9B80-21A4-DD0F-12E3-16732BCFB04D}"/>
                </a:ext>
              </a:extLst>
            </p:cNvPr>
            <p:cNvCxnSpPr>
              <a:cxnSpLocks/>
              <a:endCxn id="15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7BBEB91-3EE3-568D-998C-1CF1C767F76D}"/>
              </a:ext>
            </a:extLst>
          </p:cNvPr>
          <p:cNvGrpSpPr/>
          <p:nvPr/>
        </p:nvGrpSpPr>
        <p:grpSpPr>
          <a:xfrm>
            <a:off x="8202528" y="1774658"/>
            <a:ext cx="435144" cy="697831"/>
            <a:chOff x="4750466" y="3316705"/>
            <a:chExt cx="435144" cy="697831"/>
          </a:xfrm>
        </p:grpSpPr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2101D529-9334-DE51-4729-1261BF42DE70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3776443-7997-5072-D5C7-40829EC27482}"/>
                </a:ext>
              </a:extLst>
            </p:cNvPr>
            <p:cNvCxnSpPr>
              <a:cxnSpLocks/>
              <a:endCxn id="18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46C9407-1CA1-8D80-E3C3-1524398D4562}"/>
              </a:ext>
            </a:extLst>
          </p:cNvPr>
          <p:cNvSpPr/>
          <p:nvPr/>
        </p:nvSpPr>
        <p:spPr>
          <a:xfrm>
            <a:off x="7363828" y="4262186"/>
            <a:ext cx="914400" cy="541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sensor C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8C6CBE6-B9A2-68C3-E676-0FF9A9A024CD}"/>
              </a:ext>
            </a:extLst>
          </p:cNvPr>
          <p:cNvGrpSpPr/>
          <p:nvPr/>
        </p:nvGrpSpPr>
        <p:grpSpPr>
          <a:xfrm>
            <a:off x="7603456" y="3564355"/>
            <a:ext cx="435144" cy="697831"/>
            <a:chOff x="4750466" y="3316705"/>
            <a:chExt cx="435144" cy="697831"/>
          </a:xfrm>
        </p:grpSpPr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016302DD-A403-E355-846D-63023C2D2236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3A35661-A160-A9A5-7156-0E4E94994DA4}"/>
                </a:ext>
              </a:extLst>
            </p:cNvPr>
            <p:cNvCxnSpPr>
              <a:cxnSpLocks/>
              <a:endCxn id="4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430F0-ADAE-FC20-8564-4A8BF07493CD}"/>
              </a:ext>
            </a:extLst>
          </p:cNvPr>
          <p:cNvSpPr/>
          <p:nvPr/>
        </p:nvSpPr>
        <p:spPr>
          <a:xfrm>
            <a:off x="4205790" y="4138861"/>
            <a:ext cx="914400" cy="541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sensor B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BFE3DEC-34C1-465A-4411-0AC87BEEC2C2}"/>
              </a:ext>
            </a:extLst>
          </p:cNvPr>
          <p:cNvGrpSpPr/>
          <p:nvPr/>
        </p:nvGrpSpPr>
        <p:grpSpPr>
          <a:xfrm>
            <a:off x="4445418" y="3441030"/>
            <a:ext cx="435144" cy="697831"/>
            <a:chOff x="4750466" y="3316705"/>
            <a:chExt cx="435144" cy="697831"/>
          </a:xfrm>
        </p:grpSpPr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768AE100-F356-0CA2-691B-75A2ABF0EBCD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6988EF5-8385-836C-489B-9045E70430FE}"/>
                </a:ext>
              </a:extLst>
            </p:cNvPr>
            <p:cNvCxnSpPr>
              <a:cxnSpLocks/>
              <a:endCxn id="22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90777CB-0F48-FAF4-6CA2-40BA9760A342}"/>
              </a:ext>
            </a:extLst>
          </p:cNvPr>
          <p:cNvSpPr/>
          <p:nvPr/>
        </p:nvSpPr>
        <p:spPr>
          <a:xfrm>
            <a:off x="5883442" y="3406941"/>
            <a:ext cx="721895" cy="53039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display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E5FF10A-67A7-20CB-AA3B-F5D2B36CC8A4}"/>
              </a:ext>
            </a:extLst>
          </p:cNvPr>
          <p:cNvCxnSpPr>
            <a:stCxn id="9" idx="2"/>
            <a:endCxn id="24" idx="0"/>
          </p:cNvCxnSpPr>
          <p:nvPr/>
        </p:nvCxnSpPr>
        <p:spPr>
          <a:xfrm flipH="1">
            <a:off x="6244390" y="3218447"/>
            <a:ext cx="877" cy="1884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Footer Placeholder 24">
            <a:extLst>
              <a:ext uri="{FF2B5EF4-FFF2-40B4-BE49-F238E27FC236}">
                <a16:creationId xmlns:a16="http://schemas.microsoft.com/office/drawing/2014/main" id="{17392A11-10C1-66E6-EBD9-CCE646966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79023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A1072C3-81F7-4E42-81F4-897C05797D6F}"/>
              </a:ext>
            </a:extLst>
          </p:cNvPr>
          <p:cNvSpPr/>
          <p:nvPr/>
        </p:nvSpPr>
        <p:spPr>
          <a:xfrm>
            <a:off x="4473143" y="1157009"/>
            <a:ext cx="4720310" cy="43474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80B69A1-2CF0-4755-ACC8-80EC0691E95F}"/>
              </a:ext>
            </a:extLst>
          </p:cNvPr>
          <p:cNvSpPr/>
          <p:nvPr/>
        </p:nvSpPr>
        <p:spPr>
          <a:xfrm>
            <a:off x="7200209" y="1863136"/>
            <a:ext cx="1631879" cy="832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cook food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E5FDFB5-3173-4AC1-A111-25C947BC9404}"/>
              </a:ext>
            </a:extLst>
          </p:cNvPr>
          <p:cNvGrpSpPr/>
          <p:nvPr/>
        </p:nvGrpSpPr>
        <p:grpSpPr>
          <a:xfrm>
            <a:off x="2597825" y="1630831"/>
            <a:ext cx="448754" cy="1296909"/>
            <a:chOff x="2131539" y="2167239"/>
            <a:chExt cx="605481" cy="1749854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CB0D6F0-C6BF-40A5-8946-3AFE6F7C68D6}"/>
                </a:ext>
              </a:extLst>
            </p:cNvPr>
            <p:cNvSpPr/>
            <p:nvPr/>
          </p:nvSpPr>
          <p:spPr>
            <a:xfrm>
              <a:off x="2248929" y="2167239"/>
              <a:ext cx="370703" cy="37070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075ADB2-611C-4A3D-AED3-1F0DE9B10DF1}"/>
                </a:ext>
              </a:extLst>
            </p:cNvPr>
            <p:cNvCxnSpPr>
              <a:stCxn id="7" idx="4"/>
            </p:cNvCxnSpPr>
            <p:nvPr/>
          </p:nvCxnSpPr>
          <p:spPr>
            <a:xfrm>
              <a:off x="2434281" y="2537942"/>
              <a:ext cx="6178" cy="89105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6367F31-8886-4CFE-815A-4FFC8B52FD91}"/>
                </a:ext>
              </a:extLst>
            </p:cNvPr>
            <p:cNvCxnSpPr/>
            <p:nvPr/>
          </p:nvCxnSpPr>
          <p:spPr>
            <a:xfrm>
              <a:off x="2131539" y="2767913"/>
              <a:ext cx="60548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9F616E8-1AF3-4480-93A4-BF4231E93B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31539" y="3429000"/>
              <a:ext cx="302740" cy="4880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40475F8-4D47-4A3E-BE16-2A15B89E12E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34279" y="3429000"/>
              <a:ext cx="302741" cy="4880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AA2A915-1225-4DA9-BA27-392A21B3051E}"/>
              </a:ext>
            </a:extLst>
          </p:cNvPr>
          <p:cNvCxnSpPr>
            <a:cxnSpLocks/>
          </p:cNvCxnSpPr>
          <p:nvPr/>
        </p:nvCxnSpPr>
        <p:spPr>
          <a:xfrm>
            <a:off x="3538324" y="2814670"/>
            <a:ext cx="934819" cy="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F9A666-06B6-4EB2-B1EA-43A5F9E769E8}"/>
              </a:ext>
            </a:extLst>
          </p:cNvPr>
          <p:cNvSpPr txBox="1"/>
          <p:nvPr/>
        </p:nvSpPr>
        <p:spPr>
          <a:xfrm>
            <a:off x="3175289" y="2326104"/>
            <a:ext cx="1043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residents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0FEC8D-9237-4AE5-9BC9-3F96F2F067E7}"/>
              </a:ext>
            </a:extLst>
          </p:cNvPr>
          <p:cNvSpPr txBox="1"/>
          <p:nvPr/>
        </p:nvSpPr>
        <p:spPr>
          <a:xfrm>
            <a:off x="4578913" y="1237461"/>
            <a:ext cx="1584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 smart home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EBE185C-6246-46E0-87C8-87D3F493B83A}"/>
              </a:ext>
            </a:extLst>
          </p:cNvPr>
          <p:cNvGrpSpPr/>
          <p:nvPr/>
        </p:nvGrpSpPr>
        <p:grpSpPr>
          <a:xfrm>
            <a:off x="4502389" y="1157008"/>
            <a:ext cx="2834111" cy="555336"/>
            <a:chOff x="3918858" y="968613"/>
            <a:chExt cx="2318618" cy="46700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E86DB18-EFA8-4C9D-B2FF-01C3A9D5CD17}"/>
                </a:ext>
              </a:extLst>
            </p:cNvPr>
            <p:cNvCxnSpPr>
              <a:cxnSpLocks/>
            </p:cNvCxnSpPr>
            <p:nvPr/>
          </p:nvCxnSpPr>
          <p:spPr>
            <a:xfrm>
              <a:off x="3918858" y="1435617"/>
              <a:ext cx="211618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20B185-A104-4898-A1D9-A038F988215A}"/>
                </a:ext>
              </a:extLst>
            </p:cNvPr>
            <p:cNvCxnSpPr/>
            <p:nvPr/>
          </p:nvCxnSpPr>
          <p:spPr>
            <a:xfrm flipV="1">
              <a:off x="6035040" y="1258093"/>
              <a:ext cx="202436" cy="17752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145C2FE-D0A7-4482-AF16-68470A02F305}"/>
                </a:ext>
              </a:extLst>
            </p:cNvPr>
            <p:cNvCxnSpPr/>
            <p:nvPr/>
          </p:nvCxnSpPr>
          <p:spPr>
            <a:xfrm flipV="1">
              <a:off x="6237476" y="968613"/>
              <a:ext cx="0" cy="28948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D15816EC-A599-4C04-8620-6413B1663BAD}"/>
              </a:ext>
            </a:extLst>
          </p:cNvPr>
          <p:cNvSpPr/>
          <p:nvPr/>
        </p:nvSpPr>
        <p:spPr>
          <a:xfrm>
            <a:off x="7200209" y="3054371"/>
            <a:ext cx="1631879" cy="832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console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EAF562A-A301-44FD-A5F9-55BBB4FC2AEE}"/>
              </a:ext>
            </a:extLst>
          </p:cNvPr>
          <p:cNvSpPr/>
          <p:nvPr/>
        </p:nvSpPr>
        <p:spPr>
          <a:xfrm>
            <a:off x="4792254" y="1863136"/>
            <a:ext cx="1631879" cy="832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doors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ED294E8-A39F-4F07-8928-A32E608A0B46}"/>
              </a:ext>
            </a:extLst>
          </p:cNvPr>
          <p:cNvSpPr/>
          <p:nvPr/>
        </p:nvSpPr>
        <p:spPr>
          <a:xfrm>
            <a:off x="4724821" y="3054371"/>
            <a:ext cx="1631879" cy="832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lights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FE89F19-492A-40BF-B20F-D35533CE64E0}"/>
              </a:ext>
            </a:extLst>
          </p:cNvPr>
          <p:cNvSpPr/>
          <p:nvPr/>
        </p:nvSpPr>
        <p:spPr>
          <a:xfrm>
            <a:off x="4724821" y="4247632"/>
            <a:ext cx="1631879" cy="832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TV, music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C3E82E0-1E8E-49B2-A074-21F2A2A84676}"/>
              </a:ext>
            </a:extLst>
          </p:cNvPr>
          <p:cNvSpPr/>
          <p:nvPr/>
        </p:nvSpPr>
        <p:spPr>
          <a:xfrm>
            <a:off x="7200208" y="4192563"/>
            <a:ext cx="1631879" cy="832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laundry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88F8254-32B2-0D64-5371-D911B3FE0F4D}"/>
              </a:ext>
            </a:extLst>
          </p:cNvPr>
          <p:cNvGrpSpPr/>
          <p:nvPr/>
        </p:nvGrpSpPr>
        <p:grpSpPr>
          <a:xfrm>
            <a:off x="1782897" y="2972032"/>
            <a:ext cx="448754" cy="1296909"/>
            <a:chOff x="2131539" y="2167239"/>
            <a:chExt cx="605481" cy="174985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D809E8FD-48DC-47BF-30CF-168645ED8C57}"/>
                </a:ext>
              </a:extLst>
            </p:cNvPr>
            <p:cNvSpPr/>
            <p:nvPr/>
          </p:nvSpPr>
          <p:spPr>
            <a:xfrm>
              <a:off x="2248929" y="2167239"/>
              <a:ext cx="370703" cy="37070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E660426-5EC1-C5AB-1924-5929DC74A9C9}"/>
                </a:ext>
              </a:extLst>
            </p:cNvPr>
            <p:cNvCxnSpPr>
              <a:stCxn id="3" idx="4"/>
            </p:cNvCxnSpPr>
            <p:nvPr/>
          </p:nvCxnSpPr>
          <p:spPr>
            <a:xfrm>
              <a:off x="2434281" y="2537942"/>
              <a:ext cx="6178" cy="89105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1F840BF-5097-8823-4297-AE072263356B}"/>
                </a:ext>
              </a:extLst>
            </p:cNvPr>
            <p:cNvCxnSpPr/>
            <p:nvPr/>
          </p:nvCxnSpPr>
          <p:spPr>
            <a:xfrm>
              <a:off x="2131539" y="2767913"/>
              <a:ext cx="60548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413B817-999F-CF2F-9E48-FF85A98991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31539" y="3429000"/>
              <a:ext cx="302740" cy="4880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D5BFEAE-D375-5DD3-CC11-E0AB340472A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34279" y="3429000"/>
              <a:ext cx="302741" cy="4880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59EE5EA-BF90-5BD2-017A-7848DD16C172}"/>
              </a:ext>
            </a:extLst>
          </p:cNvPr>
          <p:cNvGrpSpPr/>
          <p:nvPr/>
        </p:nvGrpSpPr>
        <p:grpSpPr>
          <a:xfrm>
            <a:off x="2974542" y="3366873"/>
            <a:ext cx="448754" cy="1296909"/>
            <a:chOff x="2131539" y="2167239"/>
            <a:chExt cx="605481" cy="1749854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9C6515C-8221-606B-58A4-429208203AF5}"/>
                </a:ext>
              </a:extLst>
            </p:cNvPr>
            <p:cNvSpPr/>
            <p:nvPr/>
          </p:nvSpPr>
          <p:spPr>
            <a:xfrm>
              <a:off x="2248929" y="2167239"/>
              <a:ext cx="370703" cy="37070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ECDE039-F6F5-855D-C944-510B0E580740}"/>
                </a:ext>
              </a:extLst>
            </p:cNvPr>
            <p:cNvCxnSpPr>
              <a:stCxn id="29" idx="4"/>
            </p:cNvCxnSpPr>
            <p:nvPr/>
          </p:nvCxnSpPr>
          <p:spPr>
            <a:xfrm>
              <a:off x="2434281" y="2537942"/>
              <a:ext cx="6178" cy="89105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BCC9395-C883-04DD-AF60-30342E58718E}"/>
                </a:ext>
              </a:extLst>
            </p:cNvPr>
            <p:cNvCxnSpPr/>
            <p:nvPr/>
          </p:nvCxnSpPr>
          <p:spPr>
            <a:xfrm>
              <a:off x="2131539" y="2767913"/>
              <a:ext cx="60548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BC872A3-6EFD-BFA1-944A-B02F3EA612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31539" y="3429000"/>
              <a:ext cx="302740" cy="4880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6B2122C-05FB-D063-7948-811D5AC50CC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34279" y="3429000"/>
              <a:ext cx="302741" cy="4880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19D74ECC-BE9A-4244-0B23-B8166DC00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54018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46156C-D371-459F-858B-073A510E6E11}"/>
              </a:ext>
            </a:extLst>
          </p:cNvPr>
          <p:cNvSpPr/>
          <p:nvPr/>
        </p:nvSpPr>
        <p:spPr>
          <a:xfrm>
            <a:off x="4899770" y="854790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broker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A27047-6FDD-4502-80A2-3BE3A86E3EA1}"/>
              </a:ext>
            </a:extLst>
          </p:cNvPr>
          <p:cNvSpPr/>
          <p:nvPr/>
        </p:nvSpPr>
        <p:spPr>
          <a:xfrm>
            <a:off x="7726097" y="854790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console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20B1FB-AD1B-4BCF-B3BB-5C7BD6BE78D6}"/>
              </a:ext>
            </a:extLst>
          </p:cNvPr>
          <p:cNvSpPr/>
          <p:nvPr/>
        </p:nvSpPr>
        <p:spPr>
          <a:xfrm>
            <a:off x="2073444" y="854790"/>
            <a:ext cx="2036618" cy="6234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door sensor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0E48DC5-2836-4457-A4CB-15F518A35A4B}"/>
              </a:ext>
            </a:extLst>
          </p:cNvPr>
          <p:cNvCxnSpPr>
            <a:cxnSpLocks/>
          </p:cNvCxnSpPr>
          <p:nvPr/>
        </p:nvCxnSpPr>
        <p:spPr>
          <a:xfrm>
            <a:off x="3091753" y="1478244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A564CCD-977B-4CCC-A571-134B9DFC3264}"/>
              </a:ext>
            </a:extLst>
          </p:cNvPr>
          <p:cNvCxnSpPr>
            <a:cxnSpLocks/>
          </p:cNvCxnSpPr>
          <p:nvPr/>
        </p:nvCxnSpPr>
        <p:spPr>
          <a:xfrm>
            <a:off x="5918079" y="1478244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735DDEA-B962-4C1B-B83C-A5223A356253}"/>
              </a:ext>
            </a:extLst>
          </p:cNvPr>
          <p:cNvCxnSpPr>
            <a:cxnSpLocks/>
          </p:cNvCxnSpPr>
          <p:nvPr/>
        </p:nvCxnSpPr>
        <p:spPr>
          <a:xfrm>
            <a:off x="8744404" y="1478244"/>
            <a:ext cx="0" cy="4239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2B2F0CB-273F-45D3-9A29-34B0B6497D03}"/>
              </a:ext>
            </a:extLst>
          </p:cNvPr>
          <p:cNvSpPr/>
          <p:nvPr/>
        </p:nvSpPr>
        <p:spPr>
          <a:xfrm>
            <a:off x="8614085" y="3645022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BDF103-8920-4558-9410-822C9747C043}"/>
              </a:ext>
            </a:extLst>
          </p:cNvPr>
          <p:cNvSpPr/>
          <p:nvPr/>
        </p:nvSpPr>
        <p:spPr>
          <a:xfrm>
            <a:off x="2978067" y="4110882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29B7972-151E-48C9-BB7C-D965324F2934}"/>
              </a:ext>
            </a:extLst>
          </p:cNvPr>
          <p:cNvSpPr/>
          <p:nvPr/>
        </p:nvSpPr>
        <p:spPr>
          <a:xfrm>
            <a:off x="5790541" y="4568082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7534C4-9815-45FC-ADE7-C5752CCC4800}"/>
              </a:ext>
            </a:extLst>
          </p:cNvPr>
          <p:cNvSpPr/>
          <p:nvPr/>
        </p:nvSpPr>
        <p:spPr>
          <a:xfrm>
            <a:off x="8616866" y="5025282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D0D51CF-7E9A-4319-9404-EC845CAD7EDD}"/>
              </a:ext>
            </a:extLst>
          </p:cNvPr>
          <p:cNvCxnSpPr/>
          <p:nvPr/>
        </p:nvCxnSpPr>
        <p:spPr>
          <a:xfrm>
            <a:off x="6057924" y="3645022"/>
            <a:ext cx="2542310" cy="0"/>
          </a:xfrm>
          <a:prstGeom prst="straightConnector1">
            <a:avLst/>
          </a:prstGeom>
          <a:ln>
            <a:prstDash val="dash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20D3D86-D1FD-464D-B6E8-1196CC3D9FB6}"/>
              </a:ext>
            </a:extLst>
          </p:cNvPr>
          <p:cNvCxnSpPr/>
          <p:nvPr/>
        </p:nvCxnSpPr>
        <p:spPr>
          <a:xfrm>
            <a:off x="3248231" y="4568082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3A4BD8B-0D48-4B4E-9E7F-BC145671701F}"/>
              </a:ext>
            </a:extLst>
          </p:cNvPr>
          <p:cNvCxnSpPr/>
          <p:nvPr/>
        </p:nvCxnSpPr>
        <p:spPr>
          <a:xfrm>
            <a:off x="6060705" y="5025282"/>
            <a:ext cx="2542310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21202FD-5599-0D9C-C5B9-183E0507194F}"/>
              </a:ext>
            </a:extLst>
          </p:cNvPr>
          <p:cNvSpPr txBox="1"/>
          <p:nvPr/>
        </p:nvSpPr>
        <p:spPr>
          <a:xfrm>
            <a:off x="6833714" y="3231756"/>
            <a:ext cx="1074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subscribe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73BBE8-EAAE-FE88-073B-ADEE8BD4D327}"/>
              </a:ext>
            </a:extLst>
          </p:cNvPr>
          <p:cNvSpPr txBox="1"/>
          <p:nvPr/>
        </p:nvSpPr>
        <p:spPr>
          <a:xfrm>
            <a:off x="3981995" y="4097574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door open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E29BCD-8EBF-2E4B-1667-E2A5B56706A7}"/>
              </a:ext>
            </a:extLst>
          </p:cNvPr>
          <p:cNvSpPr txBox="1"/>
          <p:nvPr/>
        </p:nvSpPr>
        <p:spPr>
          <a:xfrm>
            <a:off x="6940112" y="4591598"/>
            <a:ext cx="1164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door open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F050E4-A086-DEFB-2EB3-A564F3C7B744}"/>
              </a:ext>
            </a:extLst>
          </p:cNvPr>
          <p:cNvSpPr/>
          <p:nvPr/>
        </p:nvSpPr>
        <p:spPr>
          <a:xfrm>
            <a:off x="5760665" y="3520497"/>
            <a:ext cx="294202" cy="244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5E4EBE-D8B1-48AF-70BF-4AEE51607D49}"/>
              </a:ext>
            </a:extLst>
          </p:cNvPr>
          <p:cNvSpPr/>
          <p:nvPr/>
        </p:nvSpPr>
        <p:spPr>
          <a:xfrm>
            <a:off x="8609322" y="2588512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07CFBE0-B69C-C9CA-79B3-D25E6FDB60E3}"/>
              </a:ext>
            </a:extLst>
          </p:cNvPr>
          <p:cNvCxnSpPr/>
          <p:nvPr/>
        </p:nvCxnSpPr>
        <p:spPr>
          <a:xfrm>
            <a:off x="6053161" y="2588512"/>
            <a:ext cx="2542310" cy="0"/>
          </a:xfrm>
          <a:prstGeom prst="straightConnector1">
            <a:avLst/>
          </a:prstGeom>
          <a:ln>
            <a:prstDash val="dash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D2EB2DA-D7CD-F145-D589-B3B9DEE90C74}"/>
              </a:ext>
            </a:extLst>
          </p:cNvPr>
          <p:cNvSpPr txBox="1"/>
          <p:nvPr/>
        </p:nvSpPr>
        <p:spPr>
          <a:xfrm>
            <a:off x="6828951" y="2175246"/>
            <a:ext cx="93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6E3206B-4330-AF4B-654D-CA9D223B3BCB}"/>
              </a:ext>
            </a:extLst>
          </p:cNvPr>
          <p:cNvSpPr/>
          <p:nvPr/>
        </p:nvSpPr>
        <p:spPr>
          <a:xfrm>
            <a:off x="5755902" y="2463987"/>
            <a:ext cx="294202" cy="244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497D4A8-A7F9-3A65-9861-3D3F01F8D2DC}"/>
              </a:ext>
            </a:extLst>
          </p:cNvPr>
          <p:cNvSpPr/>
          <p:nvPr/>
        </p:nvSpPr>
        <p:spPr>
          <a:xfrm>
            <a:off x="2975286" y="1709608"/>
            <a:ext cx="270164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205D149-B984-E640-E107-2F7F050ACB73}"/>
              </a:ext>
            </a:extLst>
          </p:cNvPr>
          <p:cNvCxnSpPr>
            <a:cxnSpLocks/>
            <a:endCxn id="32" idx="1"/>
          </p:cNvCxnSpPr>
          <p:nvPr/>
        </p:nvCxnSpPr>
        <p:spPr>
          <a:xfrm>
            <a:off x="3245450" y="2166808"/>
            <a:ext cx="2515215" cy="917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90E240D-96CD-1CF4-6B19-90376CB3A7D5}"/>
              </a:ext>
            </a:extLst>
          </p:cNvPr>
          <p:cNvSpPr txBox="1"/>
          <p:nvPr/>
        </p:nvSpPr>
        <p:spPr>
          <a:xfrm>
            <a:off x="3979214" y="1709608"/>
            <a:ext cx="93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9974B10-3754-50D4-2896-A0A003FC36E3}"/>
              </a:ext>
            </a:extLst>
          </p:cNvPr>
          <p:cNvSpPr/>
          <p:nvPr/>
        </p:nvSpPr>
        <p:spPr>
          <a:xfrm>
            <a:off x="5760665" y="2053781"/>
            <a:ext cx="294202" cy="244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860557-4A8B-AE2C-AF89-155C67626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36725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47CD52-D09E-4396-B164-9E6695A28BD1}"/>
              </a:ext>
            </a:extLst>
          </p:cNvPr>
          <p:cNvSpPr/>
          <p:nvPr/>
        </p:nvSpPr>
        <p:spPr>
          <a:xfrm>
            <a:off x="3480698" y="1694588"/>
            <a:ext cx="1632857" cy="587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sensorNode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1259F7-8A9A-4E9F-8B1D-22D851E38A5A}"/>
              </a:ext>
            </a:extLst>
          </p:cNvPr>
          <p:cNvSpPr/>
          <p:nvPr/>
        </p:nvSpPr>
        <p:spPr>
          <a:xfrm>
            <a:off x="6517528" y="1694587"/>
            <a:ext cx="1632857" cy="587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console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15D27AC-4617-4EC0-A075-E1417148F265}"/>
              </a:ext>
            </a:extLst>
          </p:cNvPr>
          <p:cNvCxnSpPr>
            <a:stCxn id="8" idx="3"/>
            <a:endCxn id="10" idx="1"/>
          </p:cNvCxnSpPr>
          <p:nvPr/>
        </p:nvCxnSpPr>
        <p:spPr>
          <a:xfrm flipV="1">
            <a:off x="5113555" y="1988502"/>
            <a:ext cx="14039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4C25208-1A8C-77B9-E24D-44FCDC06C6F2}"/>
              </a:ext>
            </a:extLst>
          </p:cNvPr>
          <p:cNvSpPr txBox="1"/>
          <p:nvPr/>
        </p:nvSpPr>
        <p:spPr>
          <a:xfrm>
            <a:off x="5167586" y="1619169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1..n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51D66F-B149-07A4-4D63-B5825D03B4D5}"/>
              </a:ext>
            </a:extLst>
          </p:cNvPr>
          <p:cNvSpPr txBox="1"/>
          <p:nvPr/>
        </p:nvSpPr>
        <p:spPr>
          <a:xfrm>
            <a:off x="5924567" y="1619169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1..m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84E6FB-3921-9557-D43F-1E88C432DB45}"/>
              </a:ext>
            </a:extLst>
          </p:cNvPr>
          <p:cNvSpPr/>
          <p:nvPr/>
        </p:nvSpPr>
        <p:spPr>
          <a:xfrm>
            <a:off x="3472212" y="2841171"/>
            <a:ext cx="1632857" cy="587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activity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62A0831-0642-5FE0-3B45-BE542C131C58}"/>
              </a:ext>
            </a:extLst>
          </p:cNvPr>
          <p:cNvSpPr/>
          <p:nvPr/>
        </p:nvSpPr>
        <p:spPr>
          <a:xfrm>
            <a:off x="3472212" y="3429000"/>
            <a:ext cx="1632857" cy="5878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Attribute: string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59036EA-4A34-A7C8-94AB-DB7A0E5E4320}"/>
              </a:ext>
            </a:extLst>
          </p:cNvPr>
          <p:cNvSpPr/>
          <p:nvPr/>
        </p:nvSpPr>
        <p:spPr>
          <a:xfrm>
            <a:off x="2012380" y="5842763"/>
            <a:ext cx="1799183" cy="5878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Value: bool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E03D59-9363-B57E-7120-DB9D7398E5A5}"/>
              </a:ext>
            </a:extLst>
          </p:cNvPr>
          <p:cNvSpPr/>
          <p:nvPr/>
        </p:nvSpPr>
        <p:spPr>
          <a:xfrm>
            <a:off x="2012380" y="5273556"/>
            <a:ext cx="1799183" cy="587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Boolean_activity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7016F01-9FBA-B83A-A79D-07584569287F}"/>
              </a:ext>
            </a:extLst>
          </p:cNvPr>
          <p:cNvSpPr/>
          <p:nvPr/>
        </p:nvSpPr>
        <p:spPr>
          <a:xfrm>
            <a:off x="4798438" y="5844398"/>
            <a:ext cx="1799183" cy="5878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Value: int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400455-9234-C1B3-9F39-F5BBAC83C99C}"/>
              </a:ext>
            </a:extLst>
          </p:cNvPr>
          <p:cNvSpPr/>
          <p:nvPr/>
        </p:nvSpPr>
        <p:spPr>
          <a:xfrm>
            <a:off x="4798438" y="5275191"/>
            <a:ext cx="1799183" cy="587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Integer_activity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9E9309F-0BF2-68B9-EE95-B2A3DED9FBD0}"/>
              </a:ext>
            </a:extLst>
          </p:cNvPr>
          <p:cNvCxnSpPr>
            <a:stCxn id="16" idx="0"/>
          </p:cNvCxnSpPr>
          <p:nvPr/>
        </p:nvCxnSpPr>
        <p:spPr>
          <a:xfrm flipV="1">
            <a:off x="2911972" y="4600361"/>
            <a:ext cx="560240" cy="6731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795C02E-9546-0A21-ACFD-2AEACFE45368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5105069" y="4600361"/>
            <a:ext cx="592961" cy="6748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AAE05B75-5BEB-556F-B845-A0A543CF8C8A}"/>
              </a:ext>
            </a:extLst>
          </p:cNvPr>
          <p:cNvSpPr/>
          <p:nvPr/>
        </p:nvSpPr>
        <p:spPr>
          <a:xfrm rot="2415616">
            <a:off x="3210637" y="4577850"/>
            <a:ext cx="307945" cy="3429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62623EE8-DBE4-7CE2-E9C4-38152E2A9DB9}"/>
              </a:ext>
            </a:extLst>
          </p:cNvPr>
          <p:cNvSpPr/>
          <p:nvPr/>
        </p:nvSpPr>
        <p:spPr>
          <a:xfrm rot="19643418">
            <a:off x="5052496" y="4595310"/>
            <a:ext cx="307945" cy="3429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42C2637-D6DA-9420-3904-20831BA3F5F6}"/>
              </a:ext>
            </a:extLst>
          </p:cNvPr>
          <p:cNvSpPr/>
          <p:nvPr/>
        </p:nvSpPr>
        <p:spPr>
          <a:xfrm>
            <a:off x="6517528" y="2841171"/>
            <a:ext cx="1632857" cy="587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4109D2B-0A8D-DB54-AEFD-AEDB5628A09C}"/>
              </a:ext>
            </a:extLst>
          </p:cNvPr>
          <p:cNvSpPr/>
          <p:nvPr/>
        </p:nvSpPr>
        <p:spPr>
          <a:xfrm>
            <a:off x="3472212" y="4016482"/>
            <a:ext cx="1632857" cy="5878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When: time</a:t>
            </a:r>
          </a:p>
        </p:txBody>
      </p:sp>
      <p:sp>
        <p:nvSpPr>
          <p:cNvPr id="31" name="Diamond 30">
            <a:extLst>
              <a:ext uri="{FF2B5EF4-FFF2-40B4-BE49-F238E27FC236}">
                <a16:creationId xmlns:a16="http://schemas.microsoft.com/office/drawing/2014/main" id="{F0EDBA6A-1E9A-E520-99BE-66D7ED98EF4C}"/>
              </a:ext>
            </a:extLst>
          </p:cNvPr>
          <p:cNvSpPr/>
          <p:nvPr/>
        </p:nvSpPr>
        <p:spPr>
          <a:xfrm>
            <a:off x="5825712" y="2993335"/>
            <a:ext cx="691816" cy="2835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186D20F-28CE-6FC3-09B9-007B5A0E32BC}"/>
              </a:ext>
            </a:extLst>
          </p:cNvPr>
          <p:cNvCxnSpPr>
            <a:stCxn id="31" idx="1"/>
            <a:endCxn id="13" idx="3"/>
          </p:cNvCxnSpPr>
          <p:nvPr/>
        </p:nvCxnSpPr>
        <p:spPr>
          <a:xfrm flipH="1">
            <a:off x="5105069" y="3135085"/>
            <a:ext cx="72064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9A0E3D9-495D-8609-EBBE-CF131377D637}"/>
              </a:ext>
            </a:extLst>
          </p:cNvPr>
          <p:cNvSpPr txBox="1"/>
          <p:nvPr/>
        </p:nvSpPr>
        <p:spPr>
          <a:xfrm>
            <a:off x="5610384" y="27352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E82800-4422-37A5-11DD-46CB4D44D6A0}"/>
              </a:ext>
            </a:extLst>
          </p:cNvPr>
          <p:cNvSpPr txBox="1"/>
          <p:nvPr/>
        </p:nvSpPr>
        <p:spPr>
          <a:xfrm>
            <a:off x="5105069" y="273525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1..a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83A98F-4862-F647-C8A8-642096C04443}"/>
              </a:ext>
            </a:extLst>
          </p:cNvPr>
          <p:cNvCxnSpPr>
            <a:stCxn id="10" idx="2"/>
            <a:endCxn id="29" idx="0"/>
          </p:cNvCxnSpPr>
          <p:nvPr/>
        </p:nvCxnSpPr>
        <p:spPr>
          <a:xfrm>
            <a:off x="7333957" y="2282416"/>
            <a:ext cx="0" cy="5587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AACFF48-C8A4-EAA1-FECC-04FAF1489318}"/>
              </a:ext>
            </a:extLst>
          </p:cNvPr>
          <p:cNvSpPr/>
          <p:nvPr/>
        </p:nvSpPr>
        <p:spPr>
          <a:xfrm>
            <a:off x="4984371" y="477577"/>
            <a:ext cx="1632857" cy="587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broker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4E02606-CFB1-1116-E94E-77DD58D64F05}"/>
              </a:ext>
            </a:extLst>
          </p:cNvPr>
          <p:cNvCxnSpPr>
            <a:stCxn id="2" idx="1"/>
            <a:endCxn id="8" idx="0"/>
          </p:cNvCxnSpPr>
          <p:nvPr/>
        </p:nvCxnSpPr>
        <p:spPr>
          <a:xfrm flipH="1">
            <a:off x="4297127" y="771492"/>
            <a:ext cx="687244" cy="923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4F166C7-9F9B-4A36-0092-0F037D540701}"/>
              </a:ext>
            </a:extLst>
          </p:cNvPr>
          <p:cNvCxnSpPr>
            <a:stCxn id="2" idx="3"/>
            <a:endCxn id="10" idx="0"/>
          </p:cNvCxnSpPr>
          <p:nvPr/>
        </p:nvCxnSpPr>
        <p:spPr>
          <a:xfrm>
            <a:off x="6617228" y="771492"/>
            <a:ext cx="716729" cy="9230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5C0ED3-64FD-F819-8070-3ACF85E20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876900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070F908-5C34-5F2F-1A62-DFE7AFF6B47A}"/>
              </a:ext>
            </a:extLst>
          </p:cNvPr>
          <p:cNvSpPr/>
          <p:nvPr/>
        </p:nvSpPr>
        <p:spPr>
          <a:xfrm>
            <a:off x="1745412" y="2819879"/>
            <a:ext cx="414068" cy="4140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0259E2B-065D-E191-0307-AA8FA51DFC1E}"/>
              </a:ext>
            </a:extLst>
          </p:cNvPr>
          <p:cNvSpPr/>
          <p:nvPr/>
        </p:nvSpPr>
        <p:spPr>
          <a:xfrm>
            <a:off x="2855344" y="2631176"/>
            <a:ext cx="1863306" cy="7914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connect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828B9E4-46FE-8AEB-F65D-3C2378F33A0E}"/>
              </a:ext>
            </a:extLst>
          </p:cNvPr>
          <p:cNvSpPr/>
          <p:nvPr/>
        </p:nvSpPr>
        <p:spPr>
          <a:xfrm>
            <a:off x="5414514" y="2631176"/>
            <a:ext cx="1863306" cy="7914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event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57714C9-2DCC-6500-1530-D2AF30578EC5}"/>
              </a:ext>
            </a:extLst>
          </p:cNvPr>
          <p:cNvSpPr/>
          <p:nvPr/>
        </p:nvSpPr>
        <p:spPr>
          <a:xfrm>
            <a:off x="7973684" y="2631176"/>
            <a:ext cx="1863306" cy="7914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publish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F42034A-F471-C15A-72B2-7F18F35171CF}"/>
              </a:ext>
            </a:extLst>
          </p:cNvPr>
          <p:cNvCxnSpPr>
            <a:stCxn id="2" idx="6"/>
            <a:endCxn id="3" idx="1"/>
          </p:cNvCxnSpPr>
          <p:nvPr/>
        </p:nvCxnSpPr>
        <p:spPr>
          <a:xfrm>
            <a:off x="2159480" y="3026913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A2C9A2F-9514-4E9B-5A38-1CB6D3750D18}"/>
              </a:ext>
            </a:extLst>
          </p:cNvPr>
          <p:cNvCxnSpPr>
            <a:stCxn id="3" idx="3"/>
            <a:endCxn id="4" idx="1"/>
          </p:cNvCxnSpPr>
          <p:nvPr/>
        </p:nvCxnSpPr>
        <p:spPr>
          <a:xfrm>
            <a:off x="4718650" y="3026913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9E0F8FD-8F43-E955-3939-2FF965E5E578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7277820" y="3026913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931C6347-1E38-3D85-856C-4E173C634C60}"/>
              </a:ext>
            </a:extLst>
          </p:cNvPr>
          <p:cNvCxnSpPr>
            <a:stCxn id="5" idx="2"/>
            <a:endCxn id="4" idx="2"/>
          </p:cNvCxnSpPr>
          <p:nvPr/>
        </p:nvCxnSpPr>
        <p:spPr>
          <a:xfrm rot="5400000">
            <a:off x="7625752" y="2143065"/>
            <a:ext cx="12700" cy="2559170"/>
          </a:xfrm>
          <a:prstGeom prst="bentConnector3">
            <a:avLst>
              <a:gd name="adj1" fmla="val 4449063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7E0DA4-AA55-0795-DE63-A4A61763B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256061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070F908-5C34-5F2F-1A62-DFE7AFF6B47A}"/>
              </a:ext>
            </a:extLst>
          </p:cNvPr>
          <p:cNvSpPr/>
          <p:nvPr/>
        </p:nvSpPr>
        <p:spPr>
          <a:xfrm>
            <a:off x="641231" y="2943286"/>
            <a:ext cx="414068" cy="4140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0259E2B-065D-E191-0307-AA8FA51DFC1E}"/>
              </a:ext>
            </a:extLst>
          </p:cNvPr>
          <p:cNvSpPr/>
          <p:nvPr/>
        </p:nvSpPr>
        <p:spPr>
          <a:xfrm>
            <a:off x="1751163" y="2754583"/>
            <a:ext cx="1863306" cy="7914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connect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828B9E4-46FE-8AEB-F65D-3C2378F33A0E}"/>
              </a:ext>
            </a:extLst>
          </p:cNvPr>
          <p:cNvSpPr/>
          <p:nvPr/>
        </p:nvSpPr>
        <p:spPr>
          <a:xfrm>
            <a:off x="4310333" y="2754583"/>
            <a:ext cx="1863306" cy="7914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subscribe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57714C9-2DCC-6500-1530-D2AF30578EC5}"/>
              </a:ext>
            </a:extLst>
          </p:cNvPr>
          <p:cNvSpPr/>
          <p:nvPr/>
        </p:nvSpPr>
        <p:spPr>
          <a:xfrm>
            <a:off x="6869503" y="2754583"/>
            <a:ext cx="1863306" cy="7914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receive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F42034A-F471-C15A-72B2-7F18F35171CF}"/>
              </a:ext>
            </a:extLst>
          </p:cNvPr>
          <p:cNvCxnSpPr>
            <a:stCxn id="2" idx="6"/>
            <a:endCxn id="3" idx="1"/>
          </p:cNvCxnSpPr>
          <p:nvPr/>
        </p:nvCxnSpPr>
        <p:spPr>
          <a:xfrm>
            <a:off x="1055299" y="3150320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A2C9A2F-9514-4E9B-5A38-1CB6D3750D18}"/>
              </a:ext>
            </a:extLst>
          </p:cNvPr>
          <p:cNvCxnSpPr>
            <a:stCxn id="3" idx="3"/>
            <a:endCxn id="4" idx="1"/>
          </p:cNvCxnSpPr>
          <p:nvPr/>
        </p:nvCxnSpPr>
        <p:spPr>
          <a:xfrm>
            <a:off x="3614469" y="3150320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9E0F8FD-8F43-E955-3939-2FF965E5E578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6173639" y="3150320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D439DC3-06DA-9BC9-4AC3-9EC23C429ABC}"/>
              </a:ext>
            </a:extLst>
          </p:cNvPr>
          <p:cNvSpPr/>
          <p:nvPr/>
        </p:nvSpPr>
        <p:spPr>
          <a:xfrm>
            <a:off x="9428673" y="2748233"/>
            <a:ext cx="1863306" cy="7914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process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2C0D4AE-73E7-4E1D-31B7-045048B2F0D0}"/>
              </a:ext>
            </a:extLst>
          </p:cNvPr>
          <p:cNvCxnSpPr>
            <a:stCxn id="5" idx="3"/>
            <a:endCxn id="6" idx="1"/>
          </p:cNvCxnSpPr>
          <p:nvPr/>
        </p:nvCxnSpPr>
        <p:spPr>
          <a:xfrm flipV="1">
            <a:off x="8732809" y="3143970"/>
            <a:ext cx="695864" cy="6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621CDF2D-EC4B-C2A8-AEDC-8C65C006852C}"/>
              </a:ext>
            </a:extLst>
          </p:cNvPr>
          <p:cNvCxnSpPr>
            <a:stCxn id="6" idx="2"/>
            <a:endCxn id="5" idx="2"/>
          </p:cNvCxnSpPr>
          <p:nvPr/>
        </p:nvCxnSpPr>
        <p:spPr>
          <a:xfrm rot="5400000">
            <a:off x="9077566" y="2263297"/>
            <a:ext cx="6350" cy="2559170"/>
          </a:xfrm>
          <a:prstGeom prst="bentConnector3">
            <a:avLst>
              <a:gd name="adj1" fmla="val 8318882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293832-49ED-3B4C-6DB1-1EFE67EA1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30696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E16B26-75B6-FE2E-2C0E-469E1E855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144" y="137524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Node sends data over communication system.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Communication system transports data.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Receiving node accepts data.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E151BE-A241-C438-3523-A9AA62569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455140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33ADE-AE82-EE6E-544C-680CD0970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61F7CA-440F-CF00-AB67-5F174C765B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175081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Local area network (LAN):</a:t>
            </a:r>
          </a:p>
          <a:p>
            <a:r>
              <a:rPr lang="en-US" dirty="0"/>
              <a:t>Covers small area.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Wide area network (WAN):</a:t>
            </a:r>
          </a:p>
          <a:p>
            <a:r>
              <a:rPr lang="en-US" dirty="0"/>
              <a:t>Covers large region.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66070A-1A58-AB03-214E-69B72CF149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75081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Physical layer provides medium.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Data link connects two computers.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Network layer manages communication over multiple links.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638BC94-6C0C-C5CE-5F03-E5A0CCB30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45595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1FEC4FC-EDED-48D3-4FB2-D5C7E0D0F7AF}"/>
              </a:ext>
            </a:extLst>
          </p:cNvPr>
          <p:cNvSpPr/>
          <p:nvPr/>
        </p:nvSpPr>
        <p:spPr>
          <a:xfrm>
            <a:off x="2442411" y="3013911"/>
            <a:ext cx="1155031" cy="66173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header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A56435-D36E-F8EA-44B0-D37A0B6485B3}"/>
              </a:ext>
            </a:extLst>
          </p:cNvPr>
          <p:cNvSpPr/>
          <p:nvPr/>
        </p:nvSpPr>
        <p:spPr>
          <a:xfrm>
            <a:off x="3597443" y="3013911"/>
            <a:ext cx="1955131" cy="66173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address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C6F680-A13C-587F-695A-F535A4CF8132}"/>
              </a:ext>
            </a:extLst>
          </p:cNvPr>
          <p:cNvSpPr/>
          <p:nvPr/>
        </p:nvSpPr>
        <p:spPr>
          <a:xfrm>
            <a:off x="5552574" y="3013910"/>
            <a:ext cx="2797342" cy="66173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B39A9D-5FC4-2762-7D72-29555B01F93E}"/>
              </a:ext>
            </a:extLst>
          </p:cNvPr>
          <p:cNvSpPr/>
          <p:nvPr/>
        </p:nvSpPr>
        <p:spPr>
          <a:xfrm>
            <a:off x="8349916" y="3013909"/>
            <a:ext cx="1315452" cy="6617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error correction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4A1199-1E66-164D-96E8-AF71827AF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386419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C29550-374A-B9D3-58FD-81A052D31185}"/>
              </a:ext>
            </a:extLst>
          </p:cNvPr>
          <p:cNvSpPr/>
          <p:nvPr/>
        </p:nvSpPr>
        <p:spPr>
          <a:xfrm>
            <a:off x="1931736" y="3626859"/>
            <a:ext cx="1167191" cy="7573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52FA02-2B1E-9D83-6374-051F812BDD33}"/>
              </a:ext>
            </a:extLst>
          </p:cNvPr>
          <p:cNvCxnSpPr>
            <a:cxnSpLocks/>
            <a:stCxn id="2" idx="0"/>
            <a:endCxn id="34" idx="1"/>
          </p:cNvCxnSpPr>
          <p:nvPr/>
        </p:nvCxnSpPr>
        <p:spPr>
          <a:xfrm flipV="1">
            <a:off x="2515332" y="1907729"/>
            <a:ext cx="2948581" cy="17191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CE8827-08B6-9FD4-0DCD-FB1443CA19ED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6631104" y="2286391"/>
            <a:ext cx="2954397" cy="180243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6EE8C040-7C3B-98DB-49EF-6C8F833D5A39}"/>
              </a:ext>
            </a:extLst>
          </p:cNvPr>
          <p:cNvSpPr/>
          <p:nvPr/>
        </p:nvSpPr>
        <p:spPr>
          <a:xfrm>
            <a:off x="905048" y="5454362"/>
            <a:ext cx="4656167" cy="48092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                  frame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F89537-E969-616C-7633-20E7FC52ADDB}"/>
              </a:ext>
            </a:extLst>
          </p:cNvPr>
          <p:cNvSpPr/>
          <p:nvPr/>
        </p:nvSpPr>
        <p:spPr>
          <a:xfrm>
            <a:off x="1378355" y="5454362"/>
            <a:ext cx="1506161" cy="4809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128.1.2.3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555E1C2-9624-70CE-4229-B44A9E0FA788}"/>
              </a:ext>
            </a:extLst>
          </p:cNvPr>
          <p:cNvCxnSpPr>
            <a:cxnSpLocks/>
            <a:endCxn id="2" idx="3"/>
          </p:cNvCxnSpPr>
          <p:nvPr/>
        </p:nvCxnSpPr>
        <p:spPr>
          <a:xfrm flipH="1">
            <a:off x="3098927" y="4005522"/>
            <a:ext cx="4090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402F3-BA8F-0937-8899-C8750568531D}"/>
              </a:ext>
            </a:extLst>
          </p:cNvPr>
          <p:cNvCxnSpPr>
            <a:cxnSpLocks/>
            <a:stCxn id="34" idx="0"/>
            <a:endCxn id="7" idx="4"/>
          </p:cNvCxnSpPr>
          <p:nvPr/>
        </p:nvCxnSpPr>
        <p:spPr>
          <a:xfrm flipH="1" flipV="1">
            <a:off x="6047508" y="1231919"/>
            <a:ext cx="1" cy="2971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3F969D4-EEB9-7C51-D7B9-5561D611E2BA}"/>
              </a:ext>
            </a:extLst>
          </p:cNvPr>
          <p:cNvCxnSpPr>
            <a:cxnSpLocks/>
            <a:stCxn id="12" idx="2"/>
            <a:endCxn id="35" idx="3"/>
          </p:cNvCxnSpPr>
          <p:nvPr/>
        </p:nvCxnSpPr>
        <p:spPr>
          <a:xfrm flipH="1">
            <a:off x="10169096" y="4455016"/>
            <a:ext cx="490244" cy="124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70D06DD6-490B-36F1-BFD2-81611E3C86D6}"/>
              </a:ext>
            </a:extLst>
          </p:cNvPr>
          <p:cNvSpPr/>
          <p:nvPr/>
        </p:nvSpPr>
        <p:spPr>
          <a:xfrm>
            <a:off x="857897" y="3644351"/>
            <a:ext cx="739833" cy="7398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868C582-2EF0-1B0F-AD12-F38772E486F1}"/>
              </a:ext>
            </a:extLst>
          </p:cNvPr>
          <p:cNvSpPr/>
          <p:nvPr/>
        </p:nvSpPr>
        <p:spPr>
          <a:xfrm>
            <a:off x="5677591" y="492086"/>
            <a:ext cx="739833" cy="7398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9AD4B0F-8945-F3CC-85B1-010AFD886AC2}"/>
              </a:ext>
            </a:extLst>
          </p:cNvPr>
          <p:cNvSpPr/>
          <p:nvPr/>
        </p:nvSpPr>
        <p:spPr>
          <a:xfrm>
            <a:off x="10659340" y="4085099"/>
            <a:ext cx="739833" cy="7398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A3</a:t>
            </a:r>
          </a:p>
        </p:txBody>
      </p:sp>
      <p:sp>
        <p:nvSpPr>
          <p:cNvPr id="15" name="Flowchart: Internal Storage 14">
            <a:extLst>
              <a:ext uri="{FF2B5EF4-FFF2-40B4-BE49-F238E27FC236}">
                <a16:creationId xmlns:a16="http://schemas.microsoft.com/office/drawing/2014/main" id="{6CC8F820-4C73-DE67-BAFE-16A6CEE4CC33}"/>
              </a:ext>
            </a:extLst>
          </p:cNvPr>
          <p:cNvSpPr/>
          <p:nvPr/>
        </p:nvSpPr>
        <p:spPr>
          <a:xfrm>
            <a:off x="3519052" y="3429000"/>
            <a:ext cx="1845426" cy="1122565"/>
          </a:xfrm>
          <a:prstGeom prst="flowChartInternalStorag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2124D7-9802-DC9E-0F49-20B4E4E04BAF}"/>
              </a:ext>
            </a:extLst>
          </p:cNvPr>
          <p:cNvSpPr/>
          <p:nvPr/>
        </p:nvSpPr>
        <p:spPr>
          <a:xfrm>
            <a:off x="3758955" y="3604174"/>
            <a:ext cx="1598382" cy="4809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128.1.X.X link1</a:t>
            </a:r>
          </a:p>
        </p:txBody>
      </p:sp>
      <p:sp>
        <p:nvSpPr>
          <p:cNvPr id="22" name="Flowchart: Internal Storage 21">
            <a:extLst>
              <a:ext uri="{FF2B5EF4-FFF2-40B4-BE49-F238E27FC236}">
                <a16:creationId xmlns:a16="http://schemas.microsoft.com/office/drawing/2014/main" id="{D345FFA3-BF9B-8D0B-E578-8654EC81C2AB}"/>
              </a:ext>
            </a:extLst>
          </p:cNvPr>
          <p:cNvSpPr/>
          <p:nvPr/>
        </p:nvSpPr>
        <p:spPr>
          <a:xfrm>
            <a:off x="7354282" y="1347876"/>
            <a:ext cx="1845426" cy="1122565"/>
          </a:xfrm>
          <a:prstGeom prst="flowChartInternalStorag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325E829-3F32-F4AD-70EA-C0399F778311}"/>
              </a:ext>
            </a:extLst>
          </p:cNvPr>
          <p:cNvSpPr/>
          <p:nvPr/>
        </p:nvSpPr>
        <p:spPr>
          <a:xfrm>
            <a:off x="7601326" y="1490145"/>
            <a:ext cx="1598382" cy="4809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128.1.X.X link2</a:t>
            </a:r>
          </a:p>
        </p:txBody>
      </p:sp>
      <p:sp>
        <p:nvSpPr>
          <p:cNvPr id="24" name="Flowchart: Internal Storage 23">
            <a:extLst>
              <a:ext uri="{FF2B5EF4-FFF2-40B4-BE49-F238E27FC236}">
                <a16:creationId xmlns:a16="http://schemas.microsoft.com/office/drawing/2014/main" id="{EF725032-95C2-70A4-BC37-753C8337B676}"/>
              </a:ext>
            </a:extLst>
          </p:cNvPr>
          <p:cNvSpPr/>
          <p:nvPr/>
        </p:nvSpPr>
        <p:spPr>
          <a:xfrm>
            <a:off x="6736354" y="3919204"/>
            <a:ext cx="1845426" cy="1122565"/>
          </a:xfrm>
          <a:prstGeom prst="flowChartInternalStorag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800C996-4547-D87D-CEC8-03507FD05932}"/>
              </a:ext>
            </a:extLst>
          </p:cNvPr>
          <p:cNvSpPr/>
          <p:nvPr/>
        </p:nvSpPr>
        <p:spPr>
          <a:xfrm>
            <a:off x="6983398" y="4061473"/>
            <a:ext cx="1598382" cy="4809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128.1.2.3 A3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59F5B07-87B7-6A4E-AAF7-488B97BD585E}"/>
              </a:ext>
            </a:extLst>
          </p:cNvPr>
          <p:cNvSpPr/>
          <p:nvPr/>
        </p:nvSpPr>
        <p:spPr>
          <a:xfrm>
            <a:off x="5463913" y="1529066"/>
            <a:ext cx="1167191" cy="7573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713E249-F551-3B14-BD2B-514B4C191268}"/>
              </a:ext>
            </a:extLst>
          </p:cNvPr>
          <p:cNvSpPr/>
          <p:nvPr/>
        </p:nvSpPr>
        <p:spPr>
          <a:xfrm>
            <a:off x="9001905" y="4088823"/>
            <a:ext cx="1167191" cy="7573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C3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B9324C8-6F68-32AA-B09C-F79AAF85EB76}"/>
              </a:ext>
            </a:extLst>
          </p:cNvPr>
          <p:cNvCxnSpPr>
            <a:cxnSpLocks/>
          </p:cNvCxnSpPr>
          <p:nvPr/>
        </p:nvCxnSpPr>
        <p:spPr>
          <a:xfrm>
            <a:off x="3025833" y="719918"/>
            <a:ext cx="2438080" cy="80914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CC24F188-0F98-FB30-8C40-F838A213687E}"/>
              </a:ext>
            </a:extLst>
          </p:cNvPr>
          <p:cNvSpPr txBox="1"/>
          <p:nvPr/>
        </p:nvSpPr>
        <p:spPr>
          <a:xfrm>
            <a:off x="2515331" y="450848"/>
            <a:ext cx="383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AF7570B-8770-5448-5E4A-BFE64F22F633}"/>
              </a:ext>
            </a:extLst>
          </p:cNvPr>
          <p:cNvSpPr txBox="1"/>
          <p:nvPr/>
        </p:nvSpPr>
        <p:spPr>
          <a:xfrm>
            <a:off x="3355595" y="2397962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link1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D195588-F366-CC6F-C756-8E2014197C66}"/>
              </a:ext>
            </a:extLst>
          </p:cNvPr>
          <p:cNvSpPr txBox="1"/>
          <p:nvPr/>
        </p:nvSpPr>
        <p:spPr>
          <a:xfrm>
            <a:off x="8108302" y="2836069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link2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B1C1A40-1C94-8A11-A3F0-C5DB05CEB775}"/>
              </a:ext>
            </a:extLst>
          </p:cNvPr>
          <p:cNvSpPr txBox="1"/>
          <p:nvPr/>
        </p:nvSpPr>
        <p:spPr>
          <a:xfrm>
            <a:off x="4244873" y="677337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link3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ECCCAC7-6814-B6DB-F327-4EC7F000043C}"/>
              </a:ext>
            </a:extLst>
          </p:cNvPr>
          <p:cNvCxnSpPr>
            <a:cxnSpLocks/>
            <a:stCxn id="2" idx="1"/>
            <a:endCxn id="5" idx="6"/>
          </p:cNvCxnSpPr>
          <p:nvPr/>
        </p:nvCxnSpPr>
        <p:spPr>
          <a:xfrm flipH="1">
            <a:off x="1597730" y="4005522"/>
            <a:ext cx="334006" cy="87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E860AEC-2EBF-5224-E6C4-12C058D102AA}"/>
              </a:ext>
            </a:extLst>
          </p:cNvPr>
          <p:cNvCxnSpPr>
            <a:stCxn id="22" idx="1"/>
            <a:endCxn id="34" idx="3"/>
          </p:cNvCxnSpPr>
          <p:nvPr/>
        </p:nvCxnSpPr>
        <p:spPr>
          <a:xfrm flipH="1" flipV="1">
            <a:off x="6631104" y="1907729"/>
            <a:ext cx="723178" cy="14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B76DA960-7838-E4A3-0B2A-9C1D8509B6FE}"/>
              </a:ext>
            </a:extLst>
          </p:cNvPr>
          <p:cNvCxnSpPr>
            <a:cxnSpLocks/>
            <a:stCxn id="35" idx="1"/>
            <a:endCxn id="24" idx="3"/>
          </p:cNvCxnSpPr>
          <p:nvPr/>
        </p:nvCxnSpPr>
        <p:spPr>
          <a:xfrm flipH="1">
            <a:off x="8581780" y="4467486"/>
            <a:ext cx="420125" cy="130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E22F03-7507-AA17-B188-D6060C03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08172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84EEBC-FB04-487C-EBDB-0BDF72C8FAC8}"/>
              </a:ext>
            </a:extLst>
          </p:cNvPr>
          <p:cNvSpPr/>
          <p:nvPr/>
        </p:nvSpPr>
        <p:spPr>
          <a:xfrm>
            <a:off x="4421607" y="4692316"/>
            <a:ext cx="2827421" cy="559469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physical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C0942E-D4BD-DB8D-EAEE-C36C9440230E}"/>
              </a:ext>
            </a:extLst>
          </p:cNvPr>
          <p:cNvSpPr/>
          <p:nvPr/>
        </p:nvSpPr>
        <p:spPr>
          <a:xfrm>
            <a:off x="4421606" y="4132847"/>
            <a:ext cx="2827421" cy="559469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 link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A1AF1F-89D5-7833-4FA8-B6AA7206DB79}"/>
              </a:ext>
            </a:extLst>
          </p:cNvPr>
          <p:cNvSpPr/>
          <p:nvPr/>
        </p:nvSpPr>
        <p:spPr>
          <a:xfrm>
            <a:off x="4421605" y="3573378"/>
            <a:ext cx="2827421" cy="559469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network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BCC133-6EFA-41C3-0927-6A01C80E3D5E}"/>
              </a:ext>
            </a:extLst>
          </p:cNvPr>
          <p:cNvSpPr/>
          <p:nvPr/>
        </p:nvSpPr>
        <p:spPr>
          <a:xfrm>
            <a:off x="4421605" y="3013909"/>
            <a:ext cx="2827421" cy="55946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transport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B67E28-EFD4-C471-C343-4EA00E07613F}"/>
              </a:ext>
            </a:extLst>
          </p:cNvPr>
          <p:cNvSpPr/>
          <p:nvPr/>
        </p:nvSpPr>
        <p:spPr>
          <a:xfrm>
            <a:off x="4421605" y="2454440"/>
            <a:ext cx="2827421" cy="559469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session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7F0882-2D41-507E-A953-46A9ED388448}"/>
              </a:ext>
            </a:extLst>
          </p:cNvPr>
          <p:cNvSpPr/>
          <p:nvPr/>
        </p:nvSpPr>
        <p:spPr>
          <a:xfrm>
            <a:off x="4421605" y="1894971"/>
            <a:ext cx="2827421" cy="55946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presentation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AC5387-59E2-F4A4-BAEC-D52EE6676887}"/>
              </a:ext>
            </a:extLst>
          </p:cNvPr>
          <p:cNvSpPr/>
          <p:nvPr/>
        </p:nvSpPr>
        <p:spPr>
          <a:xfrm>
            <a:off x="4421605" y="1335502"/>
            <a:ext cx="2827421" cy="559469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AE013E-E2FF-AC2C-2121-7A9F09A35F53}"/>
              </a:ext>
            </a:extLst>
          </p:cNvPr>
          <p:cNvSpPr txBox="1"/>
          <p:nvPr/>
        </p:nvSpPr>
        <p:spPr>
          <a:xfrm>
            <a:off x="7704250" y="1430570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03B89C-C1EE-02C5-5823-0201B47776D0}"/>
              </a:ext>
            </a:extLst>
          </p:cNvPr>
          <p:cNvSpPr txBox="1"/>
          <p:nvPr/>
        </p:nvSpPr>
        <p:spPr>
          <a:xfrm>
            <a:off x="7704250" y="4787384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bits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6F156D23-DAF0-7703-95C2-6D138A99CE41}"/>
              </a:ext>
            </a:extLst>
          </p:cNvPr>
          <p:cNvSpPr/>
          <p:nvPr/>
        </p:nvSpPr>
        <p:spPr>
          <a:xfrm rot="16200000">
            <a:off x="5516995" y="3233998"/>
            <a:ext cx="3919287" cy="122293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BED5C5-E019-71ED-3308-3A9B409E753C}"/>
              </a:ext>
            </a:extLst>
          </p:cNvPr>
          <p:cNvSpPr txBox="1"/>
          <p:nvPr/>
        </p:nvSpPr>
        <p:spPr>
          <a:xfrm>
            <a:off x="7704249" y="3108977"/>
            <a:ext cx="1237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abstraction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476ABDB-668E-B056-251D-DD5D0D915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60720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71F31-49A6-2A88-36A3-2C24646FB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4726C8-35CC-31A9-43B3-5FC5F2209CF3}"/>
              </a:ext>
            </a:extLst>
          </p:cNvPr>
          <p:cNvSpPr/>
          <p:nvPr/>
        </p:nvSpPr>
        <p:spPr>
          <a:xfrm>
            <a:off x="2182966" y="3139751"/>
            <a:ext cx="714776" cy="4947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media server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B575A4-6E1F-F1C1-9790-82E247776069}"/>
              </a:ext>
            </a:extLst>
          </p:cNvPr>
          <p:cNvSpPr/>
          <p:nvPr/>
        </p:nvSpPr>
        <p:spPr>
          <a:xfrm>
            <a:off x="1423115" y="1584102"/>
            <a:ext cx="5975797" cy="349661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2875DB-C786-4EA6-947E-C70BBC1947E8}"/>
              </a:ext>
            </a:extLst>
          </p:cNvPr>
          <p:cNvCxnSpPr/>
          <p:nvPr/>
        </p:nvCxnSpPr>
        <p:spPr>
          <a:xfrm>
            <a:off x="3664039" y="1584102"/>
            <a:ext cx="0" cy="99811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F409001-9463-735A-DEE7-DE357037CEE7}"/>
              </a:ext>
            </a:extLst>
          </p:cNvPr>
          <p:cNvCxnSpPr>
            <a:cxnSpLocks/>
          </p:cNvCxnSpPr>
          <p:nvPr/>
        </p:nvCxnSpPr>
        <p:spPr>
          <a:xfrm>
            <a:off x="1423115" y="3664039"/>
            <a:ext cx="1680693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5D61C6-EC6F-3C34-92C6-928B393C01ED}"/>
              </a:ext>
            </a:extLst>
          </p:cNvPr>
          <p:cNvCxnSpPr>
            <a:cxnSpLocks/>
          </p:cNvCxnSpPr>
          <p:nvPr/>
        </p:nvCxnSpPr>
        <p:spPr>
          <a:xfrm>
            <a:off x="5123644" y="1584102"/>
            <a:ext cx="0" cy="10947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840576D-1A1F-7A83-F550-2751F45D6CC0}"/>
              </a:ext>
            </a:extLst>
          </p:cNvPr>
          <p:cNvCxnSpPr>
            <a:cxnSpLocks/>
          </p:cNvCxnSpPr>
          <p:nvPr/>
        </p:nvCxnSpPr>
        <p:spPr>
          <a:xfrm flipH="1">
            <a:off x="5123644" y="2678806"/>
            <a:ext cx="4271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711015-429E-E2CE-70B5-2E18205AC334}"/>
              </a:ext>
            </a:extLst>
          </p:cNvPr>
          <p:cNvCxnSpPr>
            <a:cxnSpLocks/>
          </p:cNvCxnSpPr>
          <p:nvPr/>
        </p:nvCxnSpPr>
        <p:spPr>
          <a:xfrm flipH="1">
            <a:off x="6207617" y="2678806"/>
            <a:ext cx="119129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31C4AE5-6CDF-C3D7-5660-610B9D5582C7}"/>
              </a:ext>
            </a:extLst>
          </p:cNvPr>
          <p:cNvCxnSpPr>
            <a:cxnSpLocks/>
          </p:cNvCxnSpPr>
          <p:nvPr/>
        </p:nvCxnSpPr>
        <p:spPr>
          <a:xfrm flipH="1">
            <a:off x="6207617" y="3990305"/>
            <a:ext cx="119129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2CD57EB-8798-79E1-039B-9E4D8C556B5F}"/>
              </a:ext>
            </a:extLst>
          </p:cNvPr>
          <p:cNvCxnSpPr>
            <a:cxnSpLocks/>
          </p:cNvCxnSpPr>
          <p:nvPr/>
        </p:nvCxnSpPr>
        <p:spPr>
          <a:xfrm>
            <a:off x="5339364" y="3986012"/>
            <a:ext cx="0" cy="10947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24E7E89-E236-4610-579F-49A793DE0A1F}"/>
              </a:ext>
            </a:extLst>
          </p:cNvPr>
          <p:cNvCxnSpPr>
            <a:cxnSpLocks/>
          </p:cNvCxnSpPr>
          <p:nvPr/>
        </p:nvCxnSpPr>
        <p:spPr>
          <a:xfrm flipH="1">
            <a:off x="5337219" y="3986012"/>
            <a:ext cx="4271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F385DCB-B1DF-8251-5741-316D3F91A022}"/>
              </a:ext>
            </a:extLst>
          </p:cNvPr>
          <p:cNvCxnSpPr>
            <a:cxnSpLocks/>
          </p:cNvCxnSpPr>
          <p:nvPr/>
        </p:nvCxnSpPr>
        <p:spPr>
          <a:xfrm flipV="1">
            <a:off x="6207617" y="3491249"/>
            <a:ext cx="0" cy="4947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8F0C09B-B8D1-21E0-D919-072C01C53C16}"/>
              </a:ext>
            </a:extLst>
          </p:cNvPr>
          <p:cNvCxnSpPr>
            <a:cxnSpLocks/>
          </p:cNvCxnSpPr>
          <p:nvPr/>
        </p:nvCxnSpPr>
        <p:spPr>
          <a:xfrm>
            <a:off x="6207617" y="2678806"/>
            <a:ext cx="0" cy="49905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5D6DE61A-1021-C24B-E2F0-4749A244CFDD}"/>
              </a:ext>
            </a:extLst>
          </p:cNvPr>
          <p:cNvSpPr/>
          <p:nvPr/>
        </p:nvSpPr>
        <p:spPr>
          <a:xfrm>
            <a:off x="1468191" y="3664039"/>
            <a:ext cx="714775" cy="141667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434248A-8063-1DDF-B838-DE3789D248EF}"/>
              </a:ext>
            </a:extLst>
          </p:cNvPr>
          <p:cNvSpPr/>
          <p:nvPr/>
        </p:nvSpPr>
        <p:spPr>
          <a:xfrm>
            <a:off x="1613079" y="3921617"/>
            <a:ext cx="379925" cy="528034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060B60A-B15F-A654-EA79-1F1D44070E47}"/>
              </a:ext>
            </a:extLst>
          </p:cNvPr>
          <p:cNvSpPr/>
          <p:nvPr/>
        </p:nvSpPr>
        <p:spPr>
          <a:xfrm>
            <a:off x="7012548" y="2678807"/>
            <a:ext cx="386364" cy="72282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3D59E14-0E54-993A-3CE6-150DADCF08D7}"/>
              </a:ext>
            </a:extLst>
          </p:cNvPr>
          <p:cNvSpPr/>
          <p:nvPr/>
        </p:nvSpPr>
        <p:spPr>
          <a:xfrm>
            <a:off x="7075333" y="2819947"/>
            <a:ext cx="260794" cy="447535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06F3030-2632-20AC-C659-1ADFA8688B43}"/>
              </a:ext>
            </a:extLst>
          </p:cNvPr>
          <p:cNvSpPr/>
          <p:nvPr/>
        </p:nvSpPr>
        <p:spPr>
          <a:xfrm>
            <a:off x="6837072" y="3547479"/>
            <a:ext cx="350951" cy="26623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5F2A0D-D479-D51D-F021-09CA12B34C02}"/>
              </a:ext>
            </a:extLst>
          </p:cNvPr>
          <p:cNvSpPr/>
          <p:nvPr/>
        </p:nvSpPr>
        <p:spPr>
          <a:xfrm flipH="1">
            <a:off x="7205730" y="3499565"/>
            <a:ext cx="173865" cy="39280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0AB65DF-AA7A-9A57-03C2-A25E2F40F16B}"/>
              </a:ext>
            </a:extLst>
          </p:cNvPr>
          <p:cNvSpPr/>
          <p:nvPr/>
        </p:nvSpPr>
        <p:spPr>
          <a:xfrm>
            <a:off x="1613079" y="2131454"/>
            <a:ext cx="162053" cy="99810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BD6D76-0802-44EB-FFDE-209FEFB737D7}"/>
              </a:ext>
            </a:extLst>
          </p:cNvPr>
          <p:cNvSpPr/>
          <p:nvPr/>
        </p:nvSpPr>
        <p:spPr>
          <a:xfrm>
            <a:off x="1613079" y="1690353"/>
            <a:ext cx="431443" cy="36704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4F294E0-724E-CE65-9244-F764974A69FB}"/>
              </a:ext>
            </a:extLst>
          </p:cNvPr>
          <p:cNvSpPr/>
          <p:nvPr/>
        </p:nvSpPr>
        <p:spPr>
          <a:xfrm>
            <a:off x="1620586" y="3203609"/>
            <a:ext cx="431443" cy="36704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D364BFB8-E3F8-7440-8F8B-5D2DED2FC21D}"/>
              </a:ext>
            </a:extLst>
          </p:cNvPr>
          <p:cNvSpPr/>
          <p:nvPr/>
        </p:nvSpPr>
        <p:spPr>
          <a:xfrm>
            <a:off x="2868768" y="2153987"/>
            <a:ext cx="392806" cy="9530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C21CECFF-3AD8-27D6-2FB9-FEF4EE66B91D}"/>
              </a:ext>
            </a:extLst>
          </p:cNvPr>
          <p:cNvSpPr/>
          <p:nvPr/>
        </p:nvSpPr>
        <p:spPr>
          <a:xfrm>
            <a:off x="6245451" y="1839404"/>
            <a:ext cx="942572" cy="52695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25FD58EE-4F19-4244-17B0-4F44943DBBAC}"/>
              </a:ext>
            </a:extLst>
          </p:cNvPr>
          <p:cNvSpPr/>
          <p:nvPr/>
        </p:nvSpPr>
        <p:spPr>
          <a:xfrm>
            <a:off x="6263158" y="4315501"/>
            <a:ext cx="942572" cy="52695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F7B53EA-DF33-08C6-6800-866486CA64DE}"/>
              </a:ext>
            </a:extLst>
          </p:cNvPr>
          <p:cNvSpPr/>
          <p:nvPr/>
        </p:nvSpPr>
        <p:spPr>
          <a:xfrm>
            <a:off x="6855387" y="1906608"/>
            <a:ext cx="292054" cy="367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B633D5E-8213-DBAD-2868-B04F4DAB478D}"/>
              </a:ext>
            </a:extLst>
          </p:cNvPr>
          <p:cNvSpPr/>
          <p:nvPr/>
        </p:nvSpPr>
        <p:spPr>
          <a:xfrm>
            <a:off x="6838955" y="4372377"/>
            <a:ext cx="292054" cy="367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BF42498-5097-83C3-A6FF-39D9DF855A69}"/>
              </a:ext>
            </a:extLst>
          </p:cNvPr>
          <p:cNvSpPr/>
          <p:nvPr/>
        </p:nvSpPr>
        <p:spPr>
          <a:xfrm>
            <a:off x="3832206" y="3876540"/>
            <a:ext cx="1056066" cy="669701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85A0B9E-2A41-B004-E4C6-BEA0BF22BCAC}"/>
              </a:ext>
            </a:extLst>
          </p:cNvPr>
          <p:cNvGrpSpPr/>
          <p:nvPr/>
        </p:nvGrpSpPr>
        <p:grpSpPr>
          <a:xfrm>
            <a:off x="4191328" y="3435941"/>
            <a:ext cx="325860" cy="377776"/>
            <a:chOff x="2372264" y="491544"/>
            <a:chExt cx="325860" cy="377776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212F4D4-BAC2-9B5A-7CBB-D2FA7EF4B228}"/>
                </a:ext>
              </a:extLst>
            </p:cNvPr>
            <p:cNvSpPr/>
            <p:nvPr/>
          </p:nvSpPr>
          <p:spPr>
            <a:xfrm>
              <a:off x="2372264" y="566670"/>
              <a:ext cx="325860" cy="30265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D0A11CE-7126-355C-6EAC-8813210E370D}"/>
                </a:ext>
              </a:extLst>
            </p:cNvPr>
            <p:cNvSpPr/>
            <p:nvPr/>
          </p:nvSpPr>
          <p:spPr>
            <a:xfrm>
              <a:off x="2372264" y="491544"/>
              <a:ext cx="325860" cy="4722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20E7032-9BD9-ECD3-3FEB-B147F768BFE7}"/>
              </a:ext>
            </a:extLst>
          </p:cNvPr>
          <p:cNvGrpSpPr/>
          <p:nvPr/>
        </p:nvGrpSpPr>
        <p:grpSpPr>
          <a:xfrm rot="10800000">
            <a:off x="4201930" y="4603686"/>
            <a:ext cx="325860" cy="377776"/>
            <a:chOff x="2372264" y="491544"/>
            <a:chExt cx="325860" cy="377776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0F4F89E-E0C0-D281-5CA8-D20F65E86567}"/>
                </a:ext>
              </a:extLst>
            </p:cNvPr>
            <p:cNvSpPr/>
            <p:nvPr/>
          </p:nvSpPr>
          <p:spPr>
            <a:xfrm>
              <a:off x="2372264" y="566670"/>
              <a:ext cx="325860" cy="30265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0CFACB2-20A5-E06B-4AFB-8FE6A4F6090A}"/>
                </a:ext>
              </a:extLst>
            </p:cNvPr>
            <p:cNvSpPr/>
            <p:nvPr/>
          </p:nvSpPr>
          <p:spPr>
            <a:xfrm>
              <a:off x="2372264" y="491544"/>
              <a:ext cx="325860" cy="4722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A4033F54-6660-C171-D916-80A178BAFD2D}"/>
              </a:ext>
            </a:extLst>
          </p:cNvPr>
          <p:cNvSpPr/>
          <p:nvPr/>
        </p:nvSpPr>
        <p:spPr>
          <a:xfrm>
            <a:off x="8482884" y="2145542"/>
            <a:ext cx="1351213" cy="8946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streaming service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D018944-56BA-B687-A4B0-DCAAB7242F91}"/>
              </a:ext>
            </a:extLst>
          </p:cNvPr>
          <p:cNvSpPr/>
          <p:nvPr/>
        </p:nvSpPr>
        <p:spPr>
          <a:xfrm>
            <a:off x="2542233" y="1817539"/>
            <a:ext cx="729803" cy="3096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remote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F92B5BAE-5DEA-088E-AF57-2D10C2F73713}"/>
              </a:ext>
            </a:extLst>
          </p:cNvPr>
          <p:cNvSpPr/>
          <p:nvPr/>
        </p:nvSpPr>
        <p:spPr>
          <a:xfrm>
            <a:off x="4808776" y="2761025"/>
            <a:ext cx="1035009" cy="41749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thermostat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FC24742-8EE0-5096-3ABB-FA205BAEFF0F}"/>
              </a:ext>
            </a:extLst>
          </p:cNvPr>
          <p:cNvSpPr/>
          <p:nvPr/>
        </p:nvSpPr>
        <p:spPr>
          <a:xfrm>
            <a:off x="2182966" y="4372376"/>
            <a:ext cx="1030310" cy="6954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refrigerator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6CB2F3F-F57B-0F3F-0920-4CE87FA08F09}"/>
              </a:ext>
            </a:extLst>
          </p:cNvPr>
          <p:cNvSpPr/>
          <p:nvPr/>
        </p:nvSpPr>
        <p:spPr>
          <a:xfrm>
            <a:off x="8482884" y="4039562"/>
            <a:ext cx="1351213" cy="8946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home security  service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72D6BBD-D955-0A4E-A31B-DCE67F53F953}"/>
              </a:ext>
            </a:extLst>
          </p:cNvPr>
          <p:cNvSpPr/>
          <p:nvPr/>
        </p:nvSpPr>
        <p:spPr>
          <a:xfrm>
            <a:off x="8302282" y="1497291"/>
            <a:ext cx="2325712" cy="163226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B27944C-91F3-1623-BE9E-58A28931E884}"/>
              </a:ext>
            </a:extLst>
          </p:cNvPr>
          <p:cNvSpPr txBox="1"/>
          <p:nvPr/>
        </p:nvSpPr>
        <p:spPr>
          <a:xfrm>
            <a:off x="9320403" y="1537276"/>
            <a:ext cx="127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data center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BE08378-749B-F4F0-C903-EA27D68804BF}"/>
              </a:ext>
            </a:extLst>
          </p:cNvPr>
          <p:cNvSpPr/>
          <p:nvPr/>
        </p:nvSpPr>
        <p:spPr>
          <a:xfrm>
            <a:off x="8302282" y="3432189"/>
            <a:ext cx="2325712" cy="163226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20079E3-0D2D-54A5-69C0-A2F93DA4AA18}"/>
              </a:ext>
            </a:extLst>
          </p:cNvPr>
          <p:cNvSpPr txBox="1"/>
          <p:nvPr/>
        </p:nvSpPr>
        <p:spPr>
          <a:xfrm>
            <a:off x="9320403" y="3472174"/>
            <a:ext cx="127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data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2C270A-66E5-DD51-9DEA-90604BD84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411954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7FEA29-C81E-AC0F-BCB3-C3F21CF5110E}"/>
              </a:ext>
            </a:extLst>
          </p:cNvPr>
          <p:cNvSpPr/>
          <p:nvPr/>
        </p:nvSpPr>
        <p:spPr>
          <a:xfrm>
            <a:off x="2182966" y="3139751"/>
            <a:ext cx="714776" cy="4947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media server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846AEE-C20B-A224-A6F4-CD5A339C84D7}"/>
              </a:ext>
            </a:extLst>
          </p:cNvPr>
          <p:cNvSpPr/>
          <p:nvPr/>
        </p:nvSpPr>
        <p:spPr>
          <a:xfrm>
            <a:off x="1423115" y="1584102"/>
            <a:ext cx="5975797" cy="349661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A7DBF6C-199D-7A01-6F8D-666E0CEB7A0E}"/>
              </a:ext>
            </a:extLst>
          </p:cNvPr>
          <p:cNvCxnSpPr/>
          <p:nvPr/>
        </p:nvCxnSpPr>
        <p:spPr>
          <a:xfrm>
            <a:off x="3664039" y="1584102"/>
            <a:ext cx="0" cy="99811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32908D8-9F28-9C7B-089C-9C20FCDC65F3}"/>
              </a:ext>
            </a:extLst>
          </p:cNvPr>
          <p:cNvCxnSpPr>
            <a:cxnSpLocks/>
          </p:cNvCxnSpPr>
          <p:nvPr/>
        </p:nvCxnSpPr>
        <p:spPr>
          <a:xfrm>
            <a:off x="1423115" y="3664039"/>
            <a:ext cx="1680693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777ED12-21CA-E059-06CF-B74073F034B0}"/>
              </a:ext>
            </a:extLst>
          </p:cNvPr>
          <p:cNvCxnSpPr>
            <a:cxnSpLocks/>
          </p:cNvCxnSpPr>
          <p:nvPr/>
        </p:nvCxnSpPr>
        <p:spPr>
          <a:xfrm>
            <a:off x="5123644" y="1584102"/>
            <a:ext cx="0" cy="10947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92DFAE-AE4B-5095-37C9-8B045725DCBB}"/>
              </a:ext>
            </a:extLst>
          </p:cNvPr>
          <p:cNvCxnSpPr>
            <a:cxnSpLocks/>
          </p:cNvCxnSpPr>
          <p:nvPr/>
        </p:nvCxnSpPr>
        <p:spPr>
          <a:xfrm flipH="1">
            <a:off x="5123644" y="2678806"/>
            <a:ext cx="4271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2FE3B9C-23D2-53B9-BFE1-7B9D8CECFE14}"/>
              </a:ext>
            </a:extLst>
          </p:cNvPr>
          <p:cNvCxnSpPr>
            <a:cxnSpLocks/>
          </p:cNvCxnSpPr>
          <p:nvPr/>
        </p:nvCxnSpPr>
        <p:spPr>
          <a:xfrm flipH="1">
            <a:off x="6207617" y="2678806"/>
            <a:ext cx="119129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6B53707-1BD4-5E77-73E3-9656FE46FD3A}"/>
              </a:ext>
            </a:extLst>
          </p:cNvPr>
          <p:cNvCxnSpPr>
            <a:cxnSpLocks/>
          </p:cNvCxnSpPr>
          <p:nvPr/>
        </p:nvCxnSpPr>
        <p:spPr>
          <a:xfrm flipH="1">
            <a:off x="6207617" y="3990305"/>
            <a:ext cx="119129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5A7D851-63AF-E286-162B-1CE48BAF398D}"/>
              </a:ext>
            </a:extLst>
          </p:cNvPr>
          <p:cNvCxnSpPr>
            <a:cxnSpLocks/>
          </p:cNvCxnSpPr>
          <p:nvPr/>
        </p:nvCxnSpPr>
        <p:spPr>
          <a:xfrm>
            <a:off x="5339364" y="3986012"/>
            <a:ext cx="0" cy="10947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F4C0C93-2FE0-60D3-1627-866308C45F6C}"/>
              </a:ext>
            </a:extLst>
          </p:cNvPr>
          <p:cNvCxnSpPr>
            <a:cxnSpLocks/>
          </p:cNvCxnSpPr>
          <p:nvPr/>
        </p:nvCxnSpPr>
        <p:spPr>
          <a:xfrm flipH="1">
            <a:off x="5337219" y="3986012"/>
            <a:ext cx="4271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B7AF0B1-F10C-4531-E277-93DA33CAC97C}"/>
              </a:ext>
            </a:extLst>
          </p:cNvPr>
          <p:cNvCxnSpPr>
            <a:cxnSpLocks/>
          </p:cNvCxnSpPr>
          <p:nvPr/>
        </p:nvCxnSpPr>
        <p:spPr>
          <a:xfrm flipV="1">
            <a:off x="6207617" y="3491249"/>
            <a:ext cx="0" cy="4947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60E25B6-BE24-FA46-C735-965A95DAB985}"/>
              </a:ext>
            </a:extLst>
          </p:cNvPr>
          <p:cNvCxnSpPr>
            <a:cxnSpLocks/>
          </p:cNvCxnSpPr>
          <p:nvPr/>
        </p:nvCxnSpPr>
        <p:spPr>
          <a:xfrm>
            <a:off x="6207617" y="2678806"/>
            <a:ext cx="0" cy="49905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62B44FF7-8B09-9F01-78BD-54516B72A295}"/>
              </a:ext>
            </a:extLst>
          </p:cNvPr>
          <p:cNvSpPr/>
          <p:nvPr/>
        </p:nvSpPr>
        <p:spPr>
          <a:xfrm>
            <a:off x="1468191" y="3664039"/>
            <a:ext cx="714775" cy="141667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83931F3-23F1-3020-6B46-CD85DCA18B87}"/>
              </a:ext>
            </a:extLst>
          </p:cNvPr>
          <p:cNvSpPr/>
          <p:nvPr/>
        </p:nvSpPr>
        <p:spPr>
          <a:xfrm>
            <a:off x="1613079" y="3921617"/>
            <a:ext cx="379925" cy="528034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F3CA91D-15AD-A56F-0320-B7EB5ABA3F00}"/>
              </a:ext>
            </a:extLst>
          </p:cNvPr>
          <p:cNvSpPr/>
          <p:nvPr/>
        </p:nvSpPr>
        <p:spPr>
          <a:xfrm>
            <a:off x="7012548" y="2678807"/>
            <a:ext cx="386364" cy="72282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18BE9A9-346E-9614-DE4B-D71CCF948A14}"/>
              </a:ext>
            </a:extLst>
          </p:cNvPr>
          <p:cNvSpPr/>
          <p:nvPr/>
        </p:nvSpPr>
        <p:spPr>
          <a:xfrm>
            <a:off x="7075333" y="2819947"/>
            <a:ext cx="260794" cy="447535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D4846AE-1041-1ED1-98B7-4DA45342459D}"/>
              </a:ext>
            </a:extLst>
          </p:cNvPr>
          <p:cNvSpPr/>
          <p:nvPr/>
        </p:nvSpPr>
        <p:spPr>
          <a:xfrm>
            <a:off x="6837072" y="3547479"/>
            <a:ext cx="350951" cy="26623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173992D-8BA2-4111-1D20-E95450D5840F}"/>
              </a:ext>
            </a:extLst>
          </p:cNvPr>
          <p:cNvSpPr/>
          <p:nvPr/>
        </p:nvSpPr>
        <p:spPr>
          <a:xfrm flipH="1">
            <a:off x="7205730" y="3499565"/>
            <a:ext cx="173865" cy="39280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03D7707-4567-56BF-5B1B-579BFA41A4ED}"/>
              </a:ext>
            </a:extLst>
          </p:cNvPr>
          <p:cNvSpPr/>
          <p:nvPr/>
        </p:nvSpPr>
        <p:spPr>
          <a:xfrm>
            <a:off x="1613079" y="2131454"/>
            <a:ext cx="162053" cy="99810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960A716-2C0F-7EFF-594E-B30663BEA772}"/>
              </a:ext>
            </a:extLst>
          </p:cNvPr>
          <p:cNvSpPr/>
          <p:nvPr/>
        </p:nvSpPr>
        <p:spPr>
          <a:xfrm>
            <a:off x="1613079" y="1690353"/>
            <a:ext cx="431443" cy="36704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0C839F1-C0E6-B2AA-3C28-679EA2715AF5}"/>
              </a:ext>
            </a:extLst>
          </p:cNvPr>
          <p:cNvSpPr/>
          <p:nvPr/>
        </p:nvSpPr>
        <p:spPr>
          <a:xfrm>
            <a:off x="1620586" y="3203609"/>
            <a:ext cx="431443" cy="36704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DA0D7D2-BB74-2838-7987-DBFA37A5136A}"/>
              </a:ext>
            </a:extLst>
          </p:cNvPr>
          <p:cNvSpPr/>
          <p:nvPr/>
        </p:nvSpPr>
        <p:spPr>
          <a:xfrm>
            <a:off x="2868768" y="2153987"/>
            <a:ext cx="392806" cy="9530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B446C1C1-9D04-0870-765E-A80190F3B50F}"/>
              </a:ext>
            </a:extLst>
          </p:cNvPr>
          <p:cNvSpPr/>
          <p:nvPr/>
        </p:nvSpPr>
        <p:spPr>
          <a:xfrm>
            <a:off x="6245451" y="1839404"/>
            <a:ext cx="942572" cy="52695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2CF4E7A4-931A-A542-F619-903C09986E93}"/>
              </a:ext>
            </a:extLst>
          </p:cNvPr>
          <p:cNvSpPr/>
          <p:nvPr/>
        </p:nvSpPr>
        <p:spPr>
          <a:xfrm>
            <a:off x="6263158" y="4315501"/>
            <a:ext cx="942572" cy="52695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BB425C2-0E19-99AC-B7F0-F55A35A3ED70}"/>
              </a:ext>
            </a:extLst>
          </p:cNvPr>
          <p:cNvSpPr/>
          <p:nvPr/>
        </p:nvSpPr>
        <p:spPr>
          <a:xfrm>
            <a:off x="6855387" y="1906608"/>
            <a:ext cx="292054" cy="367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31D8339-8C06-C4C1-A982-034B685FA1C7}"/>
              </a:ext>
            </a:extLst>
          </p:cNvPr>
          <p:cNvSpPr/>
          <p:nvPr/>
        </p:nvSpPr>
        <p:spPr>
          <a:xfrm>
            <a:off x="6838955" y="4372377"/>
            <a:ext cx="292054" cy="367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FA42A9C-049C-9C00-C22D-1949F40F8A1C}"/>
              </a:ext>
            </a:extLst>
          </p:cNvPr>
          <p:cNvSpPr/>
          <p:nvPr/>
        </p:nvSpPr>
        <p:spPr>
          <a:xfrm>
            <a:off x="3832206" y="3876540"/>
            <a:ext cx="1056066" cy="669701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CAD240D-7912-FFAF-E426-4EACA1FAD757}"/>
              </a:ext>
            </a:extLst>
          </p:cNvPr>
          <p:cNvGrpSpPr/>
          <p:nvPr/>
        </p:nvGrpSpPr>
        <p:grpSpPr>
          <a:xfrm>
            <a:off x="4191328" y="3435941"/>
            <a:ext cx="325860" cy="377776"/>
            <a:chOff x="2372264" y="491544"/>
            <a:chExt cx="325860" cy="377776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9034612-4A68-40A0-63B0-4DEF81B474C8}"/>
                </a:ext>
              </a:extLst>
            </p:cNvPr>
            <p:cNvSpPr/>
            <p:nvPr/>
          </p:nvSpPr>
          <p:spPr>
            <a:xfrm>
              <a:off x="2372264" y="566670"/>
              <a:ext cx="325860" cy="30265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886C234-AEE0-546C-C8A2-8FA228C43878}"/>
                </a:ext>
              </a:extLst>
            </p:cNvPr>
            <p:cNvSpPr/>
            <p:nvPr/>
          </p:nvSpPr>
          <p:spPr>
            <a:xfrm>
              <a:off x="2372264" y="491544"/>
              <a:ext cx="325860" cy="4722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1CC53E2-A09C-87D4-E714-F9BDE9CBB023}"/>
              </a:ext>
            </a:extLst>
          </p:cNvPr>
          <p:cNvGrpSpPr/>
          <p:nvPr/>
        </p:nvGrpSpPr>
        <p:grpSpPr>
          <a:xfrm rot="10800000">
            <a:off x="4201930" y="4603686"/>
            <a:ext cx="325860" cy="377776"/>
            <a:chOff x="2372264" y="491544"/>
            <a:chExt cx="325860" cy="377776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9760E18-F4F5-EE3F-8A28-984A206A53D9}"/>
                </a:ext>
              </a:extLst>
            </p:cNvPr>
            <p:cNvSpPr/>
            <p:nvPr/>
          </p:nvSpPr>
          <p:spPr>
            <a:xfrm>
              <a:off x="2372264" y="566670"/>
              <a:ext cx="325860" cy="30265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29C4D15-519C-25B5-36CA-013FFF701F86}"/>
                </a:ext>
              </a:extLst>
            </p:cNvPr>
            <p:cNvSpPr/>
            <p:nvPr/>
          </p:nvSpPr>
          <p:spPr>
            <a:xfrm>
              <a:off x="2372264" y="491544"/>
              <a:ext cx="325860" cy="4722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2D1BAB19-1A35-28D1-DCAF-80E6ABB12D36}"/>
              </a:ext>
            </a:extLst>
          </p:cNvPr>
          <p:cNvSpPr/>
          <p:nvPr/>
        </p:nvSpPr>
        <p:spPr>
          <a:xfrm>
            <a:off x="8482884" y="2145542"/>
            <a:ext cx="1351213" cy="8946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streaming service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F3F8B3D-2967-D511-531B-BC2ABCE98B10}"/>
              </a:ext>
            </a:extLst>
          </p:cNvPr>
          <p:cNvSpPr/>
          <p:nvPr/>
        </p:nvSpPr>
        <p:spPr>
          <a:xfrm>
            <a:off x="2542233" y="1817539"/>
            <a:ext cx="729803" cy="3096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remote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9EB6DBB-EDA6-38CF-5CD5-EABBEFA714E3}"/>
              </a:ext>
            </a:extLst>
          </p:cNvPr>
          <p:cNvSpPr/>
          <p:nvPr/>
        </p:nvSpPr>
        <p:spPr>
          <a:xfrm>
            <a:off x="4808776" y="2761025"/>
            <a:ext cx="1035009" cy="41749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thermostat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045823C-12C2-D7B3-BD4D-9B9F2A8709F8}"/>
              </a:ext>
            </a:extLst>
          </p:cNvPr>
          <p:cNvSpPr/>
          <p:nvPr/>
        </p:nvSpPr>
        <p:spPr>
          <a:xfrm>
            <a:off x="2182966" y="4372376"/>
            <a:ext cx="1030310" cy="6954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refrigerator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8420BDE-F57E-4F2D-3806-3B5CCABA8FE2}"/>
              </a:ext>
            </a:extLst>
          </p:cNvPr>
          <p:cNvSpPr/>
          <p:nvPr/>
        </p:nvSpPr>
        <p:spPr>
          <a:xfrm>
            <a:off x="8482884" y="4039562"/>
            <a:ext cx="1351213" cy="8946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home security  service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7BCC241-FA3C-4CC7-058D-4C3EF63FBC09}"/>
              </a:ext>
            </a:extLst>
          </p:cNvPr>
          <p:cNvSpPr/>
          <p:nvPr/>
        </p:nvSpPr>
        <p:spPr>
          <a:xfrm>
            <a:off x="8302282" y="1497291"/>
            <a:ext cx="2325712" cy="163226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545012A-6524-21B7-2CC1-99A176FA12D6}"/>
              </a:ext>
            </a:extLst>
          </p:cNvPr>
          <p:cNvSpPr txBox="1"/>
          <p:nvPr/>
        </p:nvSpPr>
        <p:spPr>
          <a:xfrm>
            <a:off x="9320403" y="1537276"/>
            <a:ext cx="127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data center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ECA9A56-1A2A-D946-1545-5EDA3163D497}"/>
              </a:ext>
            </a:extLst>
          </p:cNvPr>
          <p:cNvSpPr/>
          <p:nvPr/>
        </p:nvSpPr>
        <p:spPr>
          <a:xfrm>
            <a:off x="8302282" y="3432189"/>
            <a:ext cx="2325712" cy="163226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BAC18C6-F34B-30B5-3D21-41FB71D5FE41}"/>
              </a:ext>
            </a:extLst>
          </p:cNvPr>
          <p:cNvSpPr txBox="1"/>
          <p:nvPr/>
        </p:nvSpPr>
        <p:spPr>
          <a:xfrm>
            <a:off x="9320403" y="3472174"/>
            <a:ext cx="127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data center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1F52FC-A77C-6C04-DB1A-85EC205CC220}"/>
              </a:ext>
            </a:extLst>
          </p:cNvPr>
          <p:cNvSpPr/>
          <p:nvPr/>
        </p:nvSpPr>
        <p:spPr>
          <a:xfrm>
            <a:off x="2175340" y="1736621"/>
            <a:ext cx="1763201" cy="30025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remote: TV 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5AA9D2-1E59-5D07-9FEB-AFD75EB63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24200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L -0.03164 0.219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1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42EAB-A6D0-6F75-6157-45EE61F80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59E635B-274F-E776-D994-57D52674921E}"/>
              </a:ext>
            </a:extLst>
          </p:cNvPr>
          <p:cNvSpPr/>
          <p:nvPr/>
        </p:nvSpPr>
        <p:spPr>
          <a:xfrm>
            <a:off x="2182966" y="3139751"/>
            <a:ext cx="714776" cy="4947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media server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23B1CD-7F0A-D07F-3D32-8DA0B303078E}"/>
              </a:ext>
            </a:extLst>
          </p:cNvPr>
          <p:cNvSpPr/>
          <p:nvPr/>
        </p:nvSpPr>
        <p:spPr>
          <a:xfrm>
            <a:off x="1423115" y="1584102"/>
            <a:ext cx="5975797" cy="349661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9F41B20-002A-AC32-3DBE-8C9BF067B15D}"/>
              </a:ext>
            </a:extLst>
          </p:cNvPr>
          <p:cNvCxnSpPr/>
          <p:nvPr/>
        </p:nvCxnSpPr>
        <p:spPr>
          <a:xfrm>
            <a:off x="3664039" y="1584102"/>
            <a:ext cx="0" cy="99811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427C8C1-5ECE-3CA2-A682-94417F7C7480}"/>
              </a:ext>
            </a:extLst>
          </p:cNvPr>
          <p:cNvCxnSpPr>
            <a:cxnSpLocks/>
          </p:cNvCxnSpPr>
          <p:nvPr/>
        </p:nvCxnSpPr>
        <p:spPr>
          <a:xfrm>
            <a:off x="1423115" y="3664039"/>
            <a:ext cx="1680693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32E14F5-1C40-7F51-B95E-C1167974442F}"/>
              </a:ext>
            </a:extLst>
          </p:cNvPr>
          <p:cNvCxnSpPr>
            <a:cxnSpLocks/>
          </p:cNvCxnSpPr>
          <p:nvPr/>
        </p:nvCxnSpPr>
        <p:spPr>
          <a:xfrm>
            <a:off x="5123644" y="1584102"/>
            <a:ext cx="0" cy="10947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E34BBBF-0CC5-279B-3C63-C0D86B1ABD45}"/>
              </a:ext>
            </a:extLst>
          </p:cNvPr>
          <p:cNvCxnSpPr>
            <a:cxnSpLocks/>
          </p:cNvCxnSpPr>
          <p:nvPr/>
        </p:nvCxnSpPr>
        <p:spPr>
          <a:xfrm flipH="1">
            <a:off x="5123644" y="2678806"/>
            <a:ext cx="4271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8A6E93D-DF3B-48F9-FE30-BFCA406A036C}"/>
              </a:ext>
            </a:extLst>
          </p:cNvPr>
          <p:cNvCxnSpPr>
            <a:cxnSpLocks/>
          </p:cNvCxnSpPr>
          <p:nvPr/>
        </p:nvCxnSpPr>
        <p:spPr>
          <a:xfrm flipH="1">
            <a:off x="6207617" y="2678806"/>
            <a:ext cx="119129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C369B8C-D7C1-8024-262A-C2DF0027383E}"/>
              </a:ext>
            </a:extLst>
          </p:cNvPr>
          <p:cNvCxnSpPr>
            <a:cxnSpLocks/>
          </p:cNvCxnSpPr>
          <p:nvPr/>
        </p:nvCxnSpPr>
        <p:spPr>
          <a:xfrm flipH="1">
            <a:off x="6207617" y="3990305"/>
            <a:ext cx="119129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8A0727E-5C58-5E6D-15C5-AFDFCB4B93A5}"/>
              </a:ext>
            </a:extLst>
          </p:cNvPr>
          <p:cNvCxnSpPr>
            <a:cxnSpLocks/>
          </p:cNvCxnSpPr>
          <p:nvPr/>
        </p:nvCxnSpPr>
        <p:spPr>
          <a:xfrm>
            <a:off x="5339364" y="3986012"/>
            <a:ext cx="0" cy="10947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F29ED43-A597-EF29-978A-EAA298BFADA9}"/>
              </a:ext>
            </a:extLst>
          </p:cNvPr>
          <p:cNvCxnSpPr>
            <a:cxnSpLocks/>
          </p:cNvCxnSpPr>
          <p:nvPr/>
        </p:nvCxnSpPr>
        <p:spPr>
          <a:xfrm flipH="1">
            <a:off x="5337219" y="3986012"/>
            <a:ext cx="42715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D770541-B9AC-2D14-168C-A9F14C185B91}"/>
              </a:ext>
            </a:extLst>
          </p:cNvPr>
          <p:cNvCxnSpPr>
            <a:cxnSpLocks/>
          </p:cNvCxnSpPr>
          <p:nvPr/>
        </p:nvCxnSpPr>
        <p:spPr>
          <a:xfrm flipV="1">
            <a:off x="6207617" y="3491249"/>
            <a:ext cx="0" cy="4947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09387F0-A426-53E9-0C40-50EE58FA0FF4}"/>
              </a:ext>
            </a:extLst>
          </p:cNvPr>
          <p:cNvCxnSpPr>
            <a:cxnSpLocks/>
          </p:cNvCxnSpPr>
          <p:nvPr/>
        </p:nvCxnSpPr>
        <p:spPr>
          <a:xfrm>
            <a:off x="6207617" y="2678806"/>
            <a:ext cx="0" cy="49905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05642CB6-E811-253C-1294-7CAF2084DBCA}"/>
              </a:ext>
            </a:extLst>
          </p:cNvPr>
          <p:cNvSpPr/>
          <p:nvPr/>
        </p:nvSpPr>
        <p:spPr>
          <a:xfrm>
            <a:off x="1468191" y="3664039"/>
            <a:ext cx="714775" cy="141667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0AED40A-2913-6F5E-D4BC-E01B3482E51E}"/>
              </a:ext>
            </a:extLst>
          </p:cNvPr>
          <p:cNvSpPr/>
          <p:nvPr/>
        </p:nvSpPr>
        <p:spPr>
          <a:xfrm>
            <a:off x="1613079" y="3921617"/>
            <a:ext cx="379925" cy="528034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9486FD4-5264-BBB6-EDDF-142E3030C125}"/>
              </a:ext>
            </a:extLst>
          </p:cNvPr>
          <p:cNvSpPr/>
          <p:nvPr/>
        </p:nvSpPr>
        <p:spPr>
          <a:xfrm>
            <a:off x="7012548" y="2678807"/>
            <a:ext cx="386364" cy="72282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0B59DE8-DA58-38EA-36E9-9A96976F49D4}"/>
              </a:ext>
            </a:extLst>
          </p:cNvPr>
          <p:cNvSpPr/>
          <p:nvPr/>
        </p:nvSpPr>
        <p:spPr>
          <a:xfrm>
            <a:off x="7075333" y="2819947"/>
            <a:ext cx="260794" cy="447535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E15DC71-4B1F-3EA1-8C56-69CFB7235566}"/>
              </a:ext>
            </a:extLst>
          </p:cNvPr>
          <p:cNvSpPr/>
          <p:nvPr/>
        </p:nvSpPr>
        <p:spPr>
          <a:xfrm>
            <a:off x="6837072" y="3547479"/>
            <a:ext cx="350951" cy="26623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E015ABF-C019-C5B7-CE21-8B820455AAC4}"/>
              </a:ext>
            </a:extLst>
          </p:cNvPr>
          <p:cNvSpPr/>
          <p:nvPr/>
        </p:nvSpPr>
        <p:spPr>
          <a:xfrm flipH="1">
            <a:off x="7205730" y="3499565"/>
            <a:ext cx="173865" cy="39280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409C0CE-D095-1B72-23D1-7CAB20DC8291}"/>
              </a:ext>
            </a:extLst>
          </p:cNvPr>
          <p:cNvSpPr/>
          <p:nvPr/>
        </p:nvSpPr>
        <p:spPr>
          <a:xfrm>
            <a:off x="1613079" y="2131454"/>
            <a:ext cx="162053" cy="99810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AB3AEE5-7352-AF8B-F7E9-A3586CF2BEDB}"/>
              </a:ext>
            </a:extLst>
          </p:cNvPr>
          <p:cNvSpPr/>
          <p:nvPr/>
        </p:nvSpPr>
        <p:spPr>
          <a:xfrm>
            <a:off x="1613079" y="1690353"/>
            <a:ext cx="431443" cy="36704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E97D24D-B204-BC4D-A4F9-F4EB1D6C0BCC}"/>
              </a:ext>
            </a:extLst>
          </p:cNvPr>
          <p:cNvSpPr/>
          <p:nvPr/>
        </p:nvSpPr>
        <p:spPr>
          <a:xfrm>
            <a:off x="1620586" y="3203609"/>
            <a:ext cx="431443" cy="36704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E18B0AF-551E-F0D5-EB2D-49D0C3165A33}"/>
              </a:ext>
            </a:extLst>
          </p:cNvPr>
          <p:cNvSpPr/>
          <p:nvPr/>
        </p:nvSpPr>
        <p:spPr>
          <a:xfrm>
            <a:off x="2868768" y="2153987"/>
            <a:ext cx="392806" cy="9530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2084738-DAF2-8FA2-1A96-4AEA7EF2CF0E}"/>
              </a:ext>
            </a:extLst>
          </p:cNvPr>
          <p:cNvSpPr/>
          <p:nvPr/>
        </p:nvSpPr>
        <p:spPr>
          <a:xfrm>
            <a:off x="6245451" y="1839404"/>
            <a:ext cx="942572" cy="52695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DC81B9E-1CAF-9C2E-1C15-EB477B8C2C09}"/>
              </a:ext>
            </a:extLst>
          </p:cNvPr>
          <p:cNvSpPr/>
          <p:nvPr/>
        </p:nvSpPr>
        <p:spPr>
          <a:xfrm>
            <a:off x="6263158" y="4315501"/>
            <a:ext cx="942572" cy="52695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7A6CA51-E5A0-0E4E-7296-5B46AE0EF021}"/>
              </a:ext>
            </a:extLst>
          </p:cNvPr>
          <p:cNvSpPr/>
          <p:nvPr/>
        </p:nvSpPr>
        <p:spPr>
          <a:xfrm>
            <a:off x="6855387" y="1906608"/>
            <a:ext cx="292054" cy="367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BDDFD58-5AC8-A71F-C07B-D3A276C42949}"/>
              </a:ext>
            </a:extLst>
          </p:cNvPr>
          <p:cNvSpPr/>
          <p:nvPr/>
        </p:nvSpPr>
        <p:spPr>
          <a:xfrm>
            <a:off x="6838955" y="4372377"/>
            <a:ext cx="292054" cy="367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14BE42A-9FDA-4CED-FF30-BCFA98D43388}"/>
              </a:ext>
            </a:extLst>
          </p:cNvPr>
          <p:cNvSpPr/>
          <p:nvPr/>
        </p:nvSpPr>
        <p:spPr>
          <a:xfrm>
            <a:off x="3832206" y="3876540"/>
            <a:ext cx="1056066" cy="669701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3E5EDB7-663C-3810-4E88-751133799977}"/>
              </a:ext>
            </a:extLst>
          </p:cNvPr>
          <p:cNvGrpSpPr/>
          <p:nvPr/>
        </p:nvGrpSpPr>
        <p:grpSpPr>
          <a:xfrm>
            <a:off x="4191328" y="3435941"/>
            <a:ext cx="325860" cy="377776"/>
            <a:chOff x="2372264" y="491544"/>
            <a:chExt cx="325860" cy="377776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17A36F3-5528-42F6-0457-E7BA86D5F023}"/>
                </a:ext>
              </a:extLst>
            </p:cNvPr>
            <p:cNvSpPr/>
            <p:nvPr/>
          </p:nvSpPr>
          <p:spPr>
            <a:xfrm>
              <a:off x="2372264" y="566670"/>
              <a:ext cx="325860" cy="30265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9FC96C8-1B64-73F3-7408-3D002AD47CDB}"/>
                </a:ext>
              </a:extLst>
            </p:cNvPr>
            <p:cNvSpPr/>
            <p:nvPr/>
          </p:nvSpPr>
          <p:spPr>
            <a:xfrm>
              <a:off x="2372264" y="491544"/>
              <a:ext cx="325860" cy="4722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103A503-ADE4-8A4B-03CC-0F56AE2C7895}"/>
              </a:ext>
            </a:extLst>
          </p:cNvPr>
          <p:cNvGrpSpPr/>
          <p:nvPr/>
        </p:nvGrpSpPr>
        <p:grpSpPr>
          <a:xfrm rot="10800000">
            <a:off x="4201930" y="4603686"/>
            <a:ext cx="325860" cy="377776"/>
            <a:chOff x="2372264" y="491544"/>
            <a:chExt cx="325860" cy="377776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B74AA6E-8C74-DBE9-AEB9-C3DAD63E3D56}"/>
                </a:ext>
              </a:extLst>
            </p:cNvPr>
            <p:cNvSpPr/>
            <p:nvPr/>
          </p:nvSpPr>
          <p:spPr>
            <a:xfrm>
              <a:off x="2372264" y="566670"/>
              <a:ext cx="325860" cy="30265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FD8E1EE-F992-2786-F51B-20021808F6DC}"/>
                </a:ext>
              </a:extLst>
            </p:cNvPr>
            <p:cNvSpPr/>
            <p:nvPr/>
          </p:nvSpPr>
          <p:spPr>
            <a:xfrm>
              <a:off x="2372264" y="491544"/>
              <a:ext cx="325860" cy="4722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4783DEF3-7FFB-4E6D-8E16-BC59A97E1DD7}"/>
              </a:ext>
            </a:extLst>
          </p:cNvPr>
          <p:cNvSpPr/>
          <p:nvPr/>
        </p:nvSpPr>
        <p:spPr>
          <a:xfrm>
            <a:off x="2542233" y="1817539"/>
            <a:ext cx="729803" cy="3096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remote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FDE42596-C690-8F4E-E8F5-AA85672648C3}"/>
              </a:ext>
            </a:extLst>
          </p:cNvPr>
          <p:cNvSpPr/>
          <p:nvPr/>
        </p:nvSpPr>
        <p:spPr>
          <a:xfrm>
            <a:off x="4808776" y="2761025"/>
            <a:ext cx="1035009" cy="41749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thermostat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81976CC-CE2F-C303-D273-D8E2A5306F3A}"/>
              </a:ext>
            </a:extLst>
          </p:cNvPr>
          <p:cNvSpPr/>
          <p:nvPr/>
        </p:nvSpPr>
        <p:spPr>
          <a:xfrm>
            <a:off x="2182966" y="4372376"/>
            <a:ext cx="1030310" cy="6954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refrigerator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2A988D-BAF3-094B-5663-EE06CB710825}"/>
              </a:ext>
            </a:extLst>
          </p:cNvPr>
          <p:cNvSpPr/>
          <p:nvPr/>
        </p:nvSpPr>
        <p:spPr>
          <a:xfrm>
            <a:off x="3892165" y="1608793"/>
            <a:ext cx="1035009" cy="448608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door sensor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EE4DBD-158E-FA49-24BA-F8DA71638AB8}"/>
              </a:ext>
            </a:extLst>
          </p:cNvPr>
          <p:cNvCxnSpPr>
            <a:cxnSpLocks/>
            <a:stCxn id="53" idx="0"/>
            <a:endCxn id="10" idx="2"/>
          </p:cNvCxnSpPr>
          <p:nvPr/>
        </p:nvCxnSpPr>
        <p:spPr>
          <a:xfrm flipV="1">
            <a:off x="5326281" y="2040322"/>
            <a:ext cx="346523" cy="720703"/>
          </a:xfrm>
          <a:prstGeom prst="line">
            <a:avLst/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9BADE49-43EA-3129-102D-C2E43A5307A8}"/>
              </a:ext>
            </a:extLst>
          </p:cNvPr>
          <p:cNvSpPr/>
          <p:nvPr/>
        </p:nvSpPr>
        <p:spPr>
          <a:xfrm>
            <a:off x="5155299" y="1622831"/>
            <a:ext cx="1035009" cy="417491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heater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48CFC1-E27D-E7CE-113A-36D7F5488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22776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</TotalTime>
  <Words>332</Words>
  <Application>Microsoft Office PowerPoint</Application>
  <PresentationFormat>Widescreen</PresentationFormat>
  <Paragraphs>162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65</cp:revision>
  <dcterms:created xsi:type="dcterms:W3CDTF">2022-01-19T01:50:20Z</dcterms:created>
  <dcterms:modified xsi:type="dcterms:W3CDTF">2026-03-25T15:27:23Z</dcterms:modified>
</cp:coreProperties>
</file>