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15" r:id="rId2"/>
    <p:sldId id="318" r:id="rId3"/>
    <p:sldId id="273" r:id="rId4"/>
    <p:sldId id="258" r:id="rId5"/>
    <p:sldId id="316" r:id="rId6"/>
    <p:sldId id="259" r:id="rId7"/>
    <p:sldId id="260" r:id="rId8"/>
    <p:sldId id="319" r:id="rId9"/>
    <p:sldId id="317" r:id="rId10"/>
    <p:sldId id="261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5" autoAdjust="0"/>
    <p:restoredTop sz="86429" autoAdjust="0"/>
  </p:normalViewPr>
  <p:slideViewPr>
    <p:cSldViewPr snapToGrid="0">
      <p:cViewPr varScale="1">
        <p:scale>
          <a:sx n="56" d="100"/>
          <a:sy n="56" d="100"/>
        </p:scale>
        <p:origin x="249" y="26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03312-12CC-4531-9649-72ECD281E899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B2993-27AE-48A3-9093-21FBEE0F5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45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module</a:t>
            </a:r>
            <a:r>
              <a:rPr lang="en-US" baseline="0" dirty="0"/>
              <a:t> introduces basic concepts in input and output.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Read data from input device.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Operate on data using CPU.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Write data to output device.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53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typical I/O device</a:t>
            </a:r>
            <a:r>
              <a:rPr lang="en-US" baseline="0" dirty="0"/>
              <a:t> includes two types of registers: status and data.  The status register is used to control the device.  The data register holds data for input or output.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1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Memory-mapped I/O assigns memory addresses to the</a:t>
            </a:r>
            <a:r>
              <a:rPr lang="en-US" baseline="0" dirty="0"/>
              <a:t> registers of a device.  Each device has its own set of locations assigned in memory.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67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simple read loop tests the status</a:t>
            </a:r>
            <a:r>
              <a:rPr lang="en-US" baseline="0" dirty="0"/>
              <a:t> of an input device.  When status is 1, the device data is assigned to a variable.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71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interrupt mechanism</a:t>
            </a:r>
            <a:r>
              <a:rPr lang="en-US" baseline="0" dirty="0"/>
              <a:t> allows the CPU to respond to a device request. </a:t>
            </a:r>
            <a:r>
              <a:rPr lang="en-US" dirty="0"/>
              <a:t>A device</a:t>
            </a:r>
            <a:r>
              <a:rPr lang="en-US" baseline="0" dirty="0"/>
              <a:t> handler can execute to operate on a device, then return to the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91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At</a:t>
            </a:r>
            <a:r>
              <a:rPr lang="en-US" baseline="0" dirty="0"/>
              <a:t> the start of the execution of an instruction, the CPU first checks whether an interrupt is pending.  If so, the current pc is stored onto a stack and the pc is assigned a vector corresponding to the handler for the device.  The fetch/decode/execution sequence then continues.</a:t>
            </a:r>
          </a:p>
          <a:p>
            <a:endParaRPr lang="en-US" baseline="0" dirty="0"/>
          </a:p>
          <a:p>
            <a:r>
              <a:rPr lang="en-US" baseline="0" dirty="0"/>
              <a:t>When the handler is finished, it executes instructions to restore the interrupted pc value from </a:t>
            </a:r>
            <a:r>
              <a:rPr lang="en-US" baseline="0"/>
              <a:t>the stack.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B2993-27AE-48A3-9093-21FBEE0F52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7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FBA4D-8AF6-5018-9590-A8485C61B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75821A-3D7D-E509-6CAB-DC07D0BA4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210C7-8EE7-7180-F60B-C09D38794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F7346-42D0-49EB-B177-5248896940B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F9CBF-23E5-6867-74FF-E24D4ECD7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D5954-40DC-2FBD-62F8-C0A6E6F6B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9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57B91-B22C-E151-77C4-ABB8EBC03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612C14-9CF7-7AE9-4638-B4ED1B2F3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B1E52-7EAB-55DD-1FF2-4A5AED627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04C5F-530C-4677-AB54-0315B1CD72D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399CF0-EC4F-35AB-BDF8-69B0BAC30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03A42-E458-BDA4-0D84-F8FEC9B77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57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6C8C8F-610B-8854-2677-DF512C6E85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7260A5-3667-1DB7-E6A2-3F8434D6C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499EE-F302-FB1E-2B0B-9EBCE9A2A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774D3-74C4-4B16-8324-328AF02FF472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0AC70E-7618-137B-26CD-6BDB22B2A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2F383-E16E-64CF-A09B-97EE9A625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9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735B1-F809-3FA0-A216-546A63C4A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68BD9-75E5-F8D5-CE46-20CD41BCD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98E4A-DAC0-B27D-4027-4C35F1D70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6513-D7C6-457F-8A04-9867F3EF253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E52D4-99E6-71A8-B625-074BB3B1B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B5677-5917-1BFB-9F87-1066CC120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6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98832-77E1-6E9D-87EE-75BB8DE8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BF40A2-334B-4868-1E1F-A48F830A6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E97DC-08AD-8838-D61E-4086BD50C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D9B8-0E64-428E-8E98-45305CA06D24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FC617-F767-715A-DC29-41882EA82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966BD-DA55-27F1-0AD2-8A304B2A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63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BBE9A-BDC7-5156-4D70-1B451DCED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47DDB-E00E-EAA0-1D22-70486BE5DB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3FF8C-FC27-F0C2-6271-CE86A2940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3FD93-9BF3-7036-6F55-3D2772801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E1091-A35B-4811-84ED-2229DA43C9D7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999DE-1810-BD3B-4D34-7926E14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9EF43-285A-FBED-3066-CFFD72FFA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2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3708-0129-A333-BCD6-9D065279F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BE357F-B1EB-D3EF-8938-894B25938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35721-9D94-AAD4-1006-B7DF552BD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059B32-2535-EE79-31E6-186E6151FB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C71561-98A1-5056-500C-97D867D0DC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0484DF-375F-3455-877A-95D8376E1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64DEB-8822-4B0E-81CC-099F71145C96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62AAF-40B2-9BA6-90D0-936A00E25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2903EE-CCD1-64B2-6A3C-361BBEA2C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174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FC42F-2A9A-83E2-F47D-A9CAB2E3F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C86853-9FC7-FCDA-D270-81C36B0C9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E717B-3502-4B4F-A5C6-A982861D2FBC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FA8C8E-B058-1ED3-CA2A-3174E4B68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A80B9D-EB0B-18E4-062D-DC49579E8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9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B9D80D-DF80-57F2-A6BE-6D33F765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45DB3-2BEE-4183-9FE4-E698A0475346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E821D-B8B0-4323-DB4B-4854074CA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0F5763-0A35-7B5B-793D-BB16A870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74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7A134-2053-F174-CC03-9CCB0FB4B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2D377-02BD-199B-9B5B-EB61CD185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033D3-70DE-B70C-C418-9369EC7B2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61138-035C-7BA3-76C9-AB90260EF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01384-A272-489C-AB4C-5DC08B447316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DC1CF-E7BA-5262-8BAC-C871D0AAD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9DD099-2FE0-AD81-135F-7C7A0CB14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65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8A96-6ED2-C435-88CE-29840DAF9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0CF242-6A8B-ACDD-8D95-81F01A1720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784AD3-73F6-039B-94F6-FCFE141B0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10AC08-2AD9-4234-1767-9C26CC17B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B825-D5E0-4981-9CCC-37678FDDFA3C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DD2642-3137-2B77-4393-FD1E60136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7095D-2319-7781-8FE9-39CDA50E8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1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5B4B14-126B-2BEB-CA1D-2D0C0F2CD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334540-C83F-3176-6F33-63759BF90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C11A2-1663-AA33-313D-4F29AAA36D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BF080-2B1B-4007-9A50-E4F91518DA2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F4EAE-C81F-E464-2021-28C694CDA7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78281-AD8A-E66E-B488-C3E91301B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85B19-732E-47AB-AFAE-5AB72460E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1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Input and Output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B4CB6E70-E521-B312-5BBE-166F14DA2489}"/>
              </a:ext>
            </a:extLst>
          </p:cNvPr>
          <p:cNvSpPr txBox="1"/>
          <p:nvPr/>
        </p:nvSpPr>
        <p:spPr>
          <a:xfrm>
            <a:off x="9405965" y="2649172"/>
            <a:ext cx="68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stop bit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671B21-6B0E-4F9A-7752-38A166367134}"/>
              </a:ext>
            </a:extLst>
          </p:cNvPr>
          <p:cNvSpPr/>
          <p:nvPr/>
        </p:nvSpPr>
        <p:spPr>
          <a:xfrm>
            <a:off x="2832100" y="3842946"/>
            <a:ext cx="6388100" cy="202301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870A9D-84F7-B119-C9BD-B145445174DC}"/>
              </a:ext>
            </a:extLst>
          </p:cNvPr>
          <p:cNvSpPr txBox="1"/>
          <p:nvPr/>
        </p:nvSpPr>
        <p:spPr>
          <a:xfrm>
            <a:off x="3027145" y="3908483"/>
            <a:ext cx="695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UART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EA2756B-687F-9E25-C29E-D1B6AF800A52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6026150" y="2078967"/>
            <a:ext cx="9465" cy="17639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6335B57-DF0C-9B61-5E83-0FA7E5695513}"/>
              </a:ext>
            </a:extLst>
          </p:cNvPr>
          <p:cNvSpPr txBox="1"/>
          <p:nvPr/>
        </p:nvSpPr>
        <p:spPr>
          <a:xfrm>
            <a:off x="2678816" y="1078824"/>
            <a:ext cx="1811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physical I/O</a:t>
            </a:r>
          </a:p>
          <a:p>
            <a:pPr algn="r"/>
            <a:r>
              <a:rPr lang="en-US" dirty="0"/>
              <a:t>device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BB0B8A9-16D0-E36D-282F-37694F41808A}"/>
              </a:ext>
            </a:extLst>
          </p:cNvPr>
          <p:cNvCxnSpPr/>
          <p:nvPr/>
        </p:nvCxnSpPr>
        <p:spPr>
          <a:xfrm flipV="1">
            <a:off x="6017600" y="5865962"/>
            <a:ext cx="0" cy="6211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F818BE4-A0BC-7AEE-0986-6640269C0041}"/>
              </a:ext>
            </a:extLst>
          </p:cNvPr>
          <p:cNvGrpSpPr/>
          <p:nvPr/>
        </p:nvGrpSpPr>
        <p:grpSpPr>
          <a:xfrm>
            <a:off x="4629141" y="711803"/>
            <a:ext cx="2842398" cy="1367164"/>
            <a:chOff x="5193107" y="-3081706"/>
            <a:chExt cx="2842398" cy="136716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5DA3D20-328C-A296-8D15-AE49DD3551A6}"/>
                </a:ext>
              </a:extLst>
            </p:cNvPr>
            <p:cNvSpPr/>
            <p:nvPr/>
          </p:nvSpPr>
          <p:spPr>
            <a:xfrm>
              <a:off x="5193107" y="-3081706"/>
              <a:ext cx="2842398" cy="136716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8C77E4D-9EAB-0074-8430-A32CF05851FD}"/>
                </a:ext>
              </a:extLst>
            </p:cNvPr>
            <p:cNvSpPr/>
            <p:nvPr/>
          </p:nvSpPr>
          <p:spPr>
            <a:xfrm>
              <a:off x="5462678" y="-2100238"/>
              <a:ext cx="2264433" cy="13549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BF23C62-C442-D298-25FC-E5AEA3BF2F51}"/>
                </a:ext>
              </a:extLst>
            </p:cNvPr>
            <p:cNvSpPr/>
            <p:nvPr/>
          </p:nvSpPr>
          <p:spPr>
            <a:xfrm>
              <a:off x="5494655" y="-2873115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E4B1661-9D5F-8F40-B187-1EAA62474B2D}"/>
                </a:ext>
              </a:extLst>
            </p:cNvPr>
            <p:cNvSpPr/>
            <p:nvPr/>
          </p:nvSpPr>
          <p:spPr>
            <a:xfrm>
              <a:off x="5882871" y="-2873116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CF721C2-EA95-6C28-E0E3-EC8AE71FE8C8}"/>
                </a:ext>
              </a:extLst>
            </p:cNvPr>
            <p:cNvSpPr/>
            <p:nvPr/>
          </p:nvSpPr>
          <p:spPr>
            <a:xfrm>
              <a:off x="6271087" y="-2872314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7E45B26-1D6A-2A5C-660D-402AAA9188E3}"/>
                </a:ext>
              </a:extLst>
            </p:cNvPr>
            <p:cNvSpPr/>
            <p:nvPr/>
          </p:nvSpPr>
          <p:spPr>
            <a:xfrm>
              <a:off x="6659303" y="-2873116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5B48E0B-D1D1-7645-8856-A56EE87F24E2}"/>
                </a:ext>
              </a:extLst>
            </p:cNvPr>
            <p:cNvSpPr/>
            <p:nvPr/>
          </p:nvSpPr>
          <p:spPr>
            <a:xfrm>
              <a:off x="7047493" y="-2872714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828C350-0D22-1BAB-5583-5D224D86B14D}"/>
                </a:ext>
              </a:extLst>
            </p:cNvPr>
            <p:cNvSpPr/>
            <p:nvPr/>
          </p:nvSpPr>
          <p:spPr>
            <a:xfrm>
              <a:off x="7435709" y="-2872715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8832661-0E32-CD45-518D-8B13DC7E9B69}"/>
                </a:ext>
              </a:extLst>
            </p:cNvPr>
            <p:cNvSpPr/>
            <p:nvPr/>
          </p:nvSpPr>
          <p:spPr>
            <a:xfrm>
              <a:off x="5494655" y="-2476491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22A4CF2-B0F9-4BE8-E69B-10D7B36DB558}"/>
                </a:ext>
              </a:extLst>
            </p:cNvPr>
            <p:cNvSpPr/>
            <p:nvPr/>
          </p:nvSpPr>
          <p:spPr>
            <a:xfrm>
              <a:off x="5882871" y="-2476492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50231D26-BB9E-5AB2-C181-0F62C6CC53E2}"/>
                </a:ext>
              </a:extLst>
            </p:cNvPr>
            <p:cNvSpPr/>
            <p:nvPr/>
          </p:nvSpPr>
          <p:spPr>
            <a:xfrm>
              <a:off x="6271087" y="-2475690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9E41E301-EEE5-568D-0ACB-5CD3C7BFF51C}"/>
                </a:ext>
              </a:extLst>
            </p:cNvPr>
            <p:cNvSpPr/>
            <p:nvPr/>
          </p:nvSpPr>
          <p:spPr>
            <a:xfrm>
              <a:off x="6659303" y="-2476492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CD72D96-382C-0AC8-6EA6-0CD30931CB01}"/>
                </a:ext>
              </a:extLst>
            </p:cNvPr>
            <p:cNvSpPr/>
            <p:nvPr/>
          </p:nvSpPr>
          <p:spPr>
            <a:xfrm>
              <a:off x="7047493" y="-2476090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A4FE98D-E6C9-551F-A65A-2A31D858258B}"/>
                </a:ext>
              </a:extLst>
            </p:cNvPr>
            <p:cNvSpPr/>
            <p:nvPr/>
          </p:nvSpPr>
          <p:spPr>
            <a:xfrm>
              <a:off x="7435709" y="-2476091"/>
              <a:ext cx="282143" cy="28214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700D1DD-07D8-54B6-30D9-8EB744276C2F}"/>
              </a:ext>
            </a:extLst>
          </p:cNvPr>
          <p:cNvSpPr txBox="1"/>
          <p:nvPr/>
        </p:nvSpPr>
        <p:spPr>
          <a:xfrm>
            <a:off x="4292615" y="2767525"/>
            <a:ext cx="1462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serial link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82ADD18-ACFD-11DE-C4B3-60C8FEF307D7}"/>
              </a:ext>
            </a:extLst>
          </p:cNvPr>
          <p:cNvCxnSpPr/>
          <p:nvPr/>
        </p:nvCxnSpPr>
        <p:spPr>
          <a:xfrm>
            <a:off x="6698991" y="3387103"/>
            <a:ext cx="32818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C3C36F3-E9E7-5A21-1BF6-8650320CBCBA}"/>
              </a:ext>
            </a:extLst>
          </p:cNvPr>
          <p:cNvSpPr txBox="1"/>
          <p:nvPr/>
        </p:nvSpPr>
        <p:spPr>
          <a:xfrm>
            <a:off x="9421571" y="3443508"/>
            <a:ext cx="519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C54A97-C017-20F8-247D-10465D61173C}"/>
              </a:ext>
            </a:extLst>
          </p:cNvPr>
          <p:cNvCxnSpPr>
            <a:cxnSpLocks/>
          </p:cNvCxnSpPr>
          <p:nvPr/>
        </p:nvCxnSpPr>
        <p:spPr>
          <a:xfrm flipV="1">
            <a:off x="7018607" y="3270139"/>
            <a:ext cx="354487" cy="3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7073E96-D96A-28D0-91DE-E530469523A6}"/>
              </a:ext>
            </a:extLst>
          </p:cNvPr>
          <p:cNvCxnSpPr>
            <a:cxnSpLocks/>
          </p:cNvCxnSpPr>
          <p:nvPr/>
        </p:nvCxnSpPr>
        <p:spPr>
          <a:xfrm flipH="1" flipV="1">
            <a:off x="6814032" y="2634244"/>
            <a:ext cx="198926" cy="6358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0E46FAA-7F70-B652-7D76-8AA72C09951A}"/>
              </a:ext>
            </a:extLst>
          </p:cNvPr>
          <p:cNvCxnSpPr>
            <a:cxnSpLocks/>
          </p:cNvCxnSpPr>
          <p:nvPr/>
        </p:nvCxnSpPr>
        <p:spPr>
          <a:xfrm flipH="1">
            <a:off x="7373094" y="2926216"/>
            <a:ext cx="139376" cy="344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Hexagon 41">
            <a:extLst>
              <a:ext uri="{FF2B5EF4-FFF2-40B4-BE49-F238E27FC236}">
                <a16:creationId xmlns:a16="http://schemas.microsoft.com/office/drawing/2014/main" id="{9F9EF0AC-164B-83AA-D761-C5C46421CD00}"/>
              </a:ext>
            </a:extLst>
          </p:cNvPr>
          <p:cNvSpPr/>
          <p:nvPr/>
        </p:nvSpPr>
        <p:spPr>
          <a:xfrm>
            <a:off x="7516782" y="2585955"/>
            <a:ext cx="828851" cy="699717"/>
          </a:xfrm>
          <a:prstGeom prst="hexagon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bit 0</a:t>
            </a:r>
          </a:p>
        </p:txBody>
      </p:sp>
      <p:sp>
        <p:nvSpPr>
          <p:cNvPr id="43" name="Hexagon 42">
            <a:extLst>
              <a:ext uri="{FF2B5EF4-FFF2-40B4-BE49-F238E27FC236}">
                <a16:creationId xmlns:a16="http://schemas.microsoft.com/office/drawing/2014/main" id="{0DE81BB1-88B1-A953-2986-9D305A8BE2E7}"/>
              </a:ext>
            </a:extLst>
          </p:cNvPr>
          <p:cNvSpPr/>
          <p:nvPr/>
        </p:nvSpPr>
        <p:spPr>
          <a:xfrm>
            <a:off x="8623838" y="2602717"/>
            <a:ext cx="782127" cy="699717"/>
          </a:xfrm>
          <a:prstGeom prst="hexagon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bit </a:t>
            </a:r>
            <a:r>
              <a:rPr lang="en-US" i="1" dirty="0"/>
              <a:t>n-1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D2D1486-E54B-C86E-F248-694D473CE76F}"/>
              </a:ext>
            </a:extLst>
          </p:cNvPr>
          <p:cNvSpPr txBox="1"/>
          <p:nvPr/>
        </p:nvSpPr>
        <p:spPr>
          <a:xfrm>
            <a:off x="8319112" y="271642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D89CE7C-9EB6-8A9E-D8F4-C30633AC14B7}"/>
              </a:ext>
            </a:extLst>
          </p:cNvPr>
          <p:cNvCxnSpPr>
            <a:cxnSpLocks/>
          </p:cNvCxnSpPr>
          <p:nvPr/>
        </p:nvCxnSpPr>
        <p:spPr>
          <a:xfrm>
            <a:off x="9562039" y="2602717"/>
            <a:ext cx="3817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E39F2B2-71BB-D050-657B-360B1626D2EF}"/>
              </a:ext>
            </a:extLst>
          </p:cNvPr>
          <p:cNvCxnSpPr>
            <a:cxnSpLocks/>
          </p:cNvCxnSpPr>
          <p:nvPr/>
        </p:nvCxnSpPr>
        <p:spPr>
          <a:xfrm flipH="1">
            <a:off x="9405965" y="2617503"/>
            <a:ext cx="156074" cy="3183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54D39526-21BC-5E3E-86D8-D229A8BFD8E5}"/>
              </a:ext>
            </a:extLst>
          </p:cNvPr>
          <p:cNvSpPr txBox="1"/>
          <p:nvPr/>
        </p:nvSpPr>
        <p:spPr>
          <a:xfrm>
            <a:off x="6855638" y="2655243"/>
            <a:ext cx="68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start bit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1B68C9-346F-7010-4C3E-FDE08DDB5E59}"/>
              </a:ext>
            </a:extLst>
          </p:cNvPr>
          <p:cNvSpPr txBox="1"/>
          <p:nvPr/>
        </p:nvSpPr>
        <p:spPr>
          <a:xfrm>
            <a:off x="4510856" y="6050430"/>
            <a:ext cx="1244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computer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615B14A-E208-FB40-86E6-4C9B013036B6}"/>
              </a:ext>
            </a:extLst>
          </p:cNvPr>
          <p:cNvSpPr/>
          <p:nvPr/>
        </p:nvSpPr>
        <p:spPr>
          <a:xfrm>
            <a:off x="6698991" y="4086494"/>
            <a:ext cx="966335" cy="43710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sync 1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34303CD-5F4A-7DA7-14DA-4EA139DECC0C}"/>
              </a:ext>
            </a:extLst>
          </p:cNvPr>
          <p:cNvSpPr/>
          <p:nvPr/>
        </p:nvSpPr>
        <p:spPr>
          <a:xfrm>
            <a:off x="7884532" y="4093149"/>
            <a:ext cx="966335" cy="43710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sync 2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1B4EF78-2E0E-9659-9892-32DA3F5CA2E7}"/>
              </a:ext>
            </a:extLst>
          </p:cNvPr>
          <p:cNvSpPr/>
          <p:nvPr/>
        </p:nvSpPr>
        <p:spPr>
          <a:xfrm>
            <a:off x="7010047" y="5000663"/>
            <a:ext cx="1240666" cy="6383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command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666214E-8884-6D56-10D5-9B0966D44454}"/>
              </a:ext>
            </a:extLst>
          </p:cNvPr>
          <p:cNvSpPr/>
          <p:nvPr/>
        </p:nvSpPr>
        <p:spPr>
          <a:xfrm>
            <a:off x="5430007" y="5000664"/>
            <a:ext cx="1240666" cy="6383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68EAE3B-843F-6E8E-8184-D0859208682C}"/>
              </a:ext>
            </a:extLst>
          </p:cNvPr>
          <p:cNvSpPr/>
          <p:nvPr/>
        </p:nvSpPr>
        <p:spPr>
          <a:xfrm>
            <a:off x="3831875" y="4093149"/>
            <a:ext cx="1240666" cy="6383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transmitter buffer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1BD619F-8C0A-15CE-FDA6-69821BB332F3}"/>
              </a:ext>
            </a:extLst>
          </p:cNvPr>
          <p:cNvSpPr/>
          <p:nvPr/>
        </p:nvSpPr>
        <p:spPr>
          <a:xfrm>
            <a:off x="3831094" y="5000664"/>
            <a:ext cx="1240666" cy="6383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status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E2FFF73-32C0-A825-1A8C-5CD9AE35C3CB}"/>
              </a:ext>
            </a:extLst>
          </p:cNvPr>
          <p:cNvSpPr/>
          <p:nvPr/>
        </p:nvSpPr>
        <p:spPr>
          <a:xfrm>
            <a:off x="5239119" y="4093149"/>
            <a:ext cx="1240666" cy="63835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receiver buffer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4B1BA9-F4C0-C27D-3E60-56001C6D5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01084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6CEFC593-3F89-141F-47AC-1A666B727D80}"/>
              </a:ext>
            </a:extLst>
          </p:cNvPr>
          <p:cNvCxnSpPr>
            <a:cxnSpLocks/>
          </p:cNvCxnSpPr>
          <p:nvPr/>
        </p:nvCxnSpPr>
        <p:spPr>
          <a:xfrm flipH="1">
            <a:off x="6230574" y="2020448"/>
            <a:ext cx="19176" cy="30913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3571B4A-438F-8FC6-DE8F-7E0DC7CD7441}"/>
              </a:ext>
            </a:extLst>
          </p:cNvPr>
          <p:cNvSpPr/>
          <p:nvPr/>
        </p:nvSpPr>
        <p:spPr>
          <a:xfrm>
            <a:off x="3958704" y="154205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computer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C24E8B-7829-481E-8242-6D02250FD1C7}"/>
              </a:ext>
            </a:extLst>
          </p:cNvPr>
          <p:cNvSpPr/>
          <p:nvPr/>
        </p:nvSpPr>
        <p:spPr>
          <a:xfrm>
            <a:off x="5576566" y="154205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UART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688AEA8-5F0D-17E2-09D0-86BB81D807FA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612712" y="2020451"/>
            <a:ext cx="7312" cy="310399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398809A-3D3C-1421-F2C7-5A9F5023454F}"/>
              </a:ext>
            </a:extLst>
          </p:cNvPr>
          <p:cNvSpPr/>
          <p:nvPr/>
        </p:nvSpPr>
        <p:spPr>
          <a:xfrm>
            <a:off x="4493610" y="2020446"/>
            <a:ext cx="259382" cy="29008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DC95BB-C6FC-5E6A-E942-6A45BBBA6B7E}"/>
              </a:ext>
            </a:extLst>
          </p:cNvPr>
          <p:cNvSpPr/>
          <p:nvPr/>
        </p:nvSpPr>
        <p:spPr>
          <a:xfrm>
            <a:off x="6123079" y="2210630"/>
            <a:ext cx="254332" cy="2906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2FD34B4-E8FE-0A7D-61CE-41ED4B477455}"/>
              </a:ext>
            </a:extLst>
          </p:cNvPr>
          <p:cNvCxnSpPr>
            <a:cxnSpLocks/>
          </p:cNvCxnSpPr>
          <p:nvPr/>
        </p:nvCxnSpPr>
        <p:spPr>
          <a:xfrm flipH="1">
            <a:off x="7861550" y="2020448"/>
            <a:ext cx="6062" cy="3065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4621B3E-6EAB-C96D-C2C0-58CCAAFAFBD8}"/>
              </a:ext>
            </a:extLst>
          </p:cNvPr>
          <p:cNvSpPr/>
          <p:nvPr/>
        </p:nvSpPr>
        <p:spPr>
          <a:xfrm>
            <a:off x="7194428" y="1542056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serial line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F4E7E6-11B3-4865-2E35-8BB5749F9BD7}"/>
              </a:ext>
            </a:extLst>
          </p:cNvPr>
          <p:cNvSpPr/>
          <p:nvPr/>
        </p:nvSpPr>
        <p:spPr>
          <a:xfrm>
            <a:off x="7740446" y="3106205"/>
            <a:ext cx="254332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93333B2-0128-CDD8-7571-BF49322A0233}"/>
              </a:ext>
            </a:extLst>
          </p:cNvPr>
          <p:cNvCxnSpPr/>
          <p:nvPr/>
        </p:nvCxnSpPr>
        <p:spPr>
          <a:xfrm>
            <a:off x="4747685" y="2355967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4A5CE6-AF4E-430B-8071-2DAADC32D28B}"/>
              </a:ext>
            </a:extLst>
          </p:cNvPr>
          <p:cNvCxnSpPr>
            <a:cxnSpLocks/>
          </p:cNvCxnSpPr>
          <p:nvPr/>
        </p:nvCxnSpPr>
        <p:spPr>
          <a:xfrm flipH="1">
            <a:off x="4759054" y="3858084"/>
            <a:ext cx="13437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: Folded Corner 20">
            <a:extLst>
              <a:ext uri="{FF2B5EF4-FFF2-40B4-BE49-F238E27FC236}">
                <a16:creationId xmlns:a16="http://schemas.microsoft.com/office/drawing/2014/main" id="{C2B239E6-E963-E543-4799-75CD155A7D43}"/>
              </a:ext>
            </a:extLst>
          </p:cNvPr>
          <p:cNvSpPr/>
          <p:nvPr/>
        </p:nvSpPr>
        <p:spPr>
          <a:xfrm>
            <a:off x="2620558" y="2829970"/>
            <a:ext cx="1127704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transmit</a:t>
            </a:r>
          </a:p>
        </p:txBody>
      </p:sp>
      <p:sp>
        <p:nvSpPr>
          <p:cNvPr id="22" name="Rectangle: Folded Corner 21">
            <a:extLst>
              <a:ext uri="{FF2B5EF4-FFF2-40B4-BE49-F238E27FC236}">
                <a16:creationId xmlns:a16="http://schemas.microsoft.com/office/drawing/2014/main" id="{12935C43-798F-30E4-4694-BEB85E9F0C0F}"/>
              </a:ext>
            </a:extLst>
          </p:cNvPr>
          <p:cNvSpPr/>
          <p:nvPr/>
        </p:nvSpPr>
        <p:spPr>
          <a:xfrm>
            <a:off x="2620558" y="4268718"/>
            <a:ext cx="1127706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receive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4CF2BB-F477-D305-3810-A704AB891C89}"/>
              </a:ext>
            </a:extLst>
          </p:cNvPr>
          <p:cNvSpPr txBox="1"/>
          <p:nvPr/>
        </p:nvSpPr>
        <p:spPr>
          <a:xfrm>
            <a:off x="5065408" y="1986635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385A25-5982-2E19-68E7-D3E1A639FE0F}"/>
              </a:ext>
            </a:extLst>
          </p:cNvPr>
          <p:cNvSpPr/>
          <p:nvPr/>
        </p:nvSpPr>
        <p:spPr>
          <a:xfrm>
            <a:off x="6116522" y="2815531"/>
            <a:ext cx="254332" cy="2906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4669EB8-0EF7-98CC-A4EB-4BAAF71CB3FC}"/>
              </a:ext>
            </a:extLst>
          </p:cNvPr>
          <p:cNvCxnSpPr/>
          <p:nvPr/>
        </p:nvCxnSpPr>
        <p:spPr>
          <a:xfrm>
            <a:off x="4759054" y="2933817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24A8326-B11C-0B62-8647-3179390842CC}"/>
              </a:ext>
            </a:extLst>
          </p:cNvPr>
          <p:cNvSpPr txBox="1"/>
          <p:nvPr/>
        </p:nvSpPr>
        <p:spPr>
          <a:xfrm>
            <a:off x="4906475" y="2564485"/>
            <a:ext cx="1068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character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64DA77D-52E0-3CA1-99DB-1D62BF1DD512}"/>
              </a:ext>
            </a:extLst>
          </p:cNvPr>
          <p:cNvCxnSpPr/>
          <p:nvPr/>
        </p:nvCxnSpPr>
        <p:spPr>
          <a:xfrm>
            <a:off x="6370854" y="3106205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F3D0448-105D-684A-B883-0CA313C20035}"/>
              </a:ext>
            </a:extLst>
          </p:cNvPr>
          <p:cNvSpPr/>
          <p:nvPr/>
        </p:nvSpPr>
        <p:spPr>
          <a:xfrm>
            <a:off x="6110460" y="3703744"/>
            <a:ext cx="254332" cy="2906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F29054-D609-DCAD-059B-760699F7574C}"/>
              </a:ext>
            </a:extLst>
          </p:cNvPr>
          <p:cNvSpPr txBox="1"/>
          <p:nvPr/>
        </p:nvSpPr>
        <p:spPr>
          <a:xfrm>
            <a:off x="5083499" y="3399322"/>
            <a:ext cx="7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status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DF5F894-703D-7265-3FE5-E8DB6A51CDC6}"/>
              </a:ext>
            </a:extLst>
          </p:cNvPr>
          <p:cNvCxnSpPr>
            <a:cxnSpLocks/>
          </p:cNvCxnSpPr>
          <p:nvPr/>
        </p:nvCxnSpPr>
        <p:spPr>
          <a:xfrm flipH="1">
            <a:off x="4759054" y="4660546"/>
            <a:ext cx="13437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E9DB5DA-27F3-CFA2-F685-9EB578D3AB71}"/>
              </a:ext>
            </a:extLst>
          </p:cNvPr>
          <p:cNvSpPr/>
          <p:nvPr/>
        </p:nvSpPr>
        <p:spPr>
          <a:xfrm>
            <a:off x="6110460" y="4506206"/>
            <a:ext cx="254332" cy="2906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A7AD393-8B74-A698-1A70-F44426E45665}"/>
              </a:ext>
            </a:extLst>
          </p:cNvPr>
          <p:cNvSpPr txBox="1"/>
          <p:nvPr/>
        </p:nvSpPr>
        <p:spPr>
          <a:xfrm>
            <a:off x="4920666" y="4240624"/>
            <a:ext cx="1068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character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EB6C8-9D7C-D5CA-E73E-7EC26ABF13A5}"/>
              </a:ext>
            </a:extLst>
          </p:cNvPr>
          <p:cNvSpPr/>
          <p:nvPr/>
        </p:nvSpPr>
        <p:spPr>
          <a:xfrm>
            <a:off x="7740446" y="3858083"/>
            <a:ext cx="254332" cy="6605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A642BE5-280A-4935-CBAA-970BB2D74FA1}"/>
              </a:ext>
            </a:extLst>
          </p:cNvPr>
          <p:cNvCxnSpPr>
            <a:cxnSpLocks/>
          </p:cNvCxnSpPr>
          <p:nvPr/>
        </p:nvCxnSpPr>
        <p:spPr>
          <a:xfrm flipH="1">
            <a:off x="6364792" y="4518618"/>
            <a:ext cx="13695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87CE234-6869-068D-10A3-AB9F08D48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671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7" grpId="0" animBg="1"/>
      <p:bldP spid="24" grpId="0" animBg="1"/>
      <p:bldP spid="27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1C9B6B-D07C-13E2-AF57-4C8B3AF1D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185" y="115688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Read data from input device.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Operate on data using CPU.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Write data to output device.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D5D09C6-3669-F9AB-0685-403111ED7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5743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C78B48-7CF6-16BB-43B9-12D138AC87D0}"/>
              </a:ext>
            </a:extLst>
          </p:cNvPr>
          <p:cNvSpPr/>
          <p:nvPr/>
        </p:nvSpPr>
        <p:spPr>
          <a:xfrm>
            <a:off x="6625771" y="1228634"/>
            <a:ext cx="1952171" cy="399142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F25A21-2FEE-A370-799B-2F1C1EE5D62D}"/>
              </a:ext>
            </a:extLst>
          </p:cNvPr>
          <p:cNvSpPr/>
          <p:nvPr/>
        </p:nvSpPr>
        <p:spPr>
          <a:xfrm>
            <a:off x="7130546" y="1630680"/>
            <a:ext cx="1026160" cy="15240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status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D5B6D5-AE64-8A49-3F1C-1A8453E18509}"/>
              </a:ext>
            </a:extLst>
          </p:cNvPr>
          <p:cNvSpPr/>
          <p:nvPr/>
        </p:nvSpPr>
        <p:spPr>
          <a:xfrm>
            <a:off x="7130546" y="3429000"/>
            <a:ext cx="1026160" cy="15240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D74D96D-162D-917A-DDC1-FF639F8419F6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260334" y="2392680"/>
            <a:ext cx="870212" cy="8050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E10F18-37FB-EDCB-630E-EA12C2354A12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6313714" y="4191000"/>
            <a:ext cx="816832" cy="0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3F24A39-F416-B5F1-82B6-3AE1D17D29F6}"/>
              </a:ext>
            </a:extLst>
          </p:cNvPr>
          <p:cNvSpPr/>
          <p:nvPr/>
        </p:nvSpPr>
        <p:spPr>
          <a:xfrm>
            <a:off x="3715657" y="1924788"/>
            <a:ext cx="2103483" cy="271087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9CE51C-EBC0-2061-47E0-01B080B6F113}"/>
              </a:ext>
            </a:extLst>
          </p:cNvPr>
          <p:cNvSpPr/>
          <p:nvPr/>
        </p:nvSpPr>
        <p:spPr>
          <a:xfrm>
            <a:off x="4275001" y="2507341"/>
            <a:ext cx="1066800" cy="154577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handler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6AC83E-75A4-4939-0E70-B19ACD6EF7F6}"/>
              </a:ext>
            </a:extLst>
          </p:cNvPr>
          <p:cNvSpPr txBox="1"/>
          <p:nvPr/>
        </p:nvSpPr>
        <p:spPr>
          <a:xfrm>
            <a:off x="3767673" y="1951638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CPU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F18892-2A3D-A3B2-65A7-B4A4F52AD0E0}"/>
              </a:ext>
            </a:extLst>
          </p:cNvPr>
          <p:cNvSpPr txBox="1"/>
          <p:nvPr/>
        </p:nvSpPr>
        <p:spPr>
          <a:xfrm>
            <a:off x="6713142" y="1261348"/>
            <a:ext cx="791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B83C17-C3D6-CDC5-BA6C-C659A78099D7}"/>
              </a:ext>
            </a:extLst>
          </p:cNvPr>
          <p:cNvCxnSpPr>
            <a:cxnSpLocks/>
          </p:cNvCxnSpPr>
          <p:nvPr/>
        </p:nvCxnSpPr>
        <p:spPr>
          <a:xfrm>
            <a:off x="6260334" y="1552994"/>
            <a:ext cx="0" cy="3342707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A2E3927-627D-4019-91F3-6317865CC0D3}"/>
              </a:ext>
            </a:extLst>
          </p:cNvPr>
          <p:cNvCxnSpPr>
            <a:cxnSpLocks/>
          </p:cNvCxnSpPr>
          <p:nvPr/>
        </p:nvCxnSpPr>
        <p:spPr>
          <a:xfrm flipH="1">
            <a:off x="5819140" y="3280226"/>
            <a:ext cx="441194" cy="0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052-9444-AEB4-ECF9-EA389EEA9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18329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B6391DE-5F39-F2C5-BFF8-E77E4151FC0D}"/>
              </a:ext>
            </a:extLst>
          </p:cNvPr>
          <p:cNvSpPr/>
          <p:nvPr/>
        </p:nvSpPr>
        <p:spPr>
          <a:xfrm>
            <a:off x="4880506" y="1360558"/>
            <a:ext cx="2640254" cy="3917992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04EABB-E9D2-6469-8F0C-89A6DACB9904}"/>
              </a:ext>
            </a:extLst>
          </p:cNvPr>
          <p:cNvSpPr/>
          <p:nvPr/>
        </p:nvSpPr>
        <p:spPr>
          <a:xfrm>
            <a:off x="4880506" y="1860148"/>
            <a:ext cx="2640254" cy="56922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770944-3917-F624-23E7-8EE867BC9FE9}"/>
              </a:ext>
            </a:extLst>
          </p:cNvPr>
          <p:cNvSpPr/>
          <p:nvPr/>
        </p:nvSpPr>
        <p:spPr>
          <a:xfrm>
            <a:off x="4880506" y="2429377"/>
            <a:ext cx="2640254" cy="56922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C2AFA5-402A-59B6-44CC-3D942D857802}"/>
              </a:ext>
            </a:extLst>
          </p:cNvPr>
          <p:cNvSpPr/>
          <p:nvPr/>
        </p:nvSpPr>
        <p:spPr>
          <a:xfrm>
            <a:off x="4880506" y="3498195"/>
            <a:ext cx="2640254" cy="147151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main program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E210AF-BBA1-28E8-769E-C335004B1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0779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4EC8DA-2112-778F-9DEC-6CE92869CF82}"/>
              </a:ext>
            </a:extLst>
          </p:cNvPr>
          <p:cNvSpPr txBox="1"/>
          <p:nvPr/>
        </p:nvSpPr>
        <p:spPr>
          <a:xfrm>
            <a:off x="3825923" y="2911522"/>
            <a:ext cx="4926349" cy="661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 (!status) ; /* do nothing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mydata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device_data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C3B02-A4CE-0160-ACAF-6551B2E95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62819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C6F32D-F68D-260D-CAC2-D50B2FD1A9F0}"/>
              </a:ext>
            </a:extLst>
          </p:cNvPr>
          <p:cNvSpPr txBox="1"/>
          <p:nvPr/>
        </p:nvSpPr>
        <p:spPr>
          <a:xfrm>
            <a:off x="3142872" y="2906702"/>
            <a:ext cx="18582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 = 1;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if (d &gt; 5) {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b = 2;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} else {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b = 3;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w = a + b;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2E0E57-EB84-E298-D084-3ADC519A1E6D}"/>
              </a:ext>
            </a:extLst>
          </p:cNvPr>
          <p:cNvSpPr txBox="1"/>
          <p:nvPr/>
        </p:nvSpPr>
        <p:spPr>
          <a:xfrm>
            <a:off x="6371533" y="3173150"/>
            <a:ext cx="32528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void handler() {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</a:t>
            </a:r>
            <a:r>
              <a:rPr lang="en-US" dirty="0" err="1">
                <a:latin typeface="Lucida Sans Typewriter" panose="020B0509030504030204" pitchFamily="49" charset="0"/>
                <a:cs typeface="Courier New" panose="02070309020205020404" pitchFamily="49" charset="0"/>
              </a:rPr>
              <a:t>mydata</a:t>
            </a:r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= device[0];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device[1] = 0;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4B3DA46-4DE4-01DC-D4C6-2B7C6063CD41}"/>
              </a:ext>
            </a:extLst>
          </p:cNvPr>
          <p:cNvCxnSpPr/>
          <p:nvPr/>
        </p:nvCxnSpPr>
        <p:spPr>
          <a:xfrm>
            <a:off x="3076259" y="2815868"/>
            <a:ext cx="0" cy="957446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A919800-4588-2613-556D-030BFAEB5698}"/>
              </a:ext>
            </a:extLst>
          </p:cNvPr>
          <p:cNvCxnSpPr/>
          <p:nvPr/>
        </p:nvCxnSpPr>
        <p:spPr>
          <a:xfrm>
            <a:off x="3065156" y="3922364"/>
            <a:ext cx="0" cy="957446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B45F897-F465-CFF2-1666-1D4B2224FA51}"/>
              </a:ext>
            </a:extLst>
          </p:cNvPr>
          <p:cNvCxnSpPr/>
          <p:nvPr/>
        </p:nvCxnSpPr>
        <p:spPr>
          <a:xfrm>
            <a:off x="6220140" y="3361884"/>
            <a:ext cx="0" cy="957446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75854D6-6A2F-1B03-042B-4BCFBCCF3D80}"/>
              </a:ext>
            </a:extLst>
          </p:cNvPr>
          <p:cNvCxnSpPr/>
          <p:nvPr/>
        </p:nvCxnSpPr>
        <p:spPr>
          <a:xfrm flipV="1">
            <a:off x="3142872" y="3361884"/>
            <a:ext cx="2953128" cy="411430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41EF8F8-B648-6689-9804-59B9DC1F63BF}"/>
              </a:ext>
            </a:extLst>
          </p:cNvPr>
          <p:cNvCxnSpPr>
            <a:cxnSpLocks/>
            <a:endCxn id="2" idx="1"/>
          </p:cNvCxnSpPr>
          <p:nvPr/>
        </p:nvCxnSpPr>
        <p:spPr>
          <a:xfrm flipH="1" flipV="1">
            <a:off x="3142872" y="3922365"/>
            <a:ext cx="2953128" cy="329672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B9517-07E3-C0D6-4B0E-1D0C1054D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5777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7EDD5E-19FF-0C00-C72A-2C5178309224}"/>
              </a:ext>
            </a:extLst>
          </p:cNvPr>
          <p:cNvSpPr/>
          <p:nvPr/>
        </p:nvSpPr>
        <p:spPr>
          <a:xfrm>
            <a:off x="4705224" y="2058915"/>
            <a:ext cx="1469499" cy="7206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18A0FD-2E73-368E-161E-538E656C4131}"/>
              </a:ext>
            </a:extLst>
          </p:cNvPr>
          <p:cNvSpPr/>
          <p:nvPr/>
        </p:nvSpPr>
        <p:spPr>
          <a:xfrm>
            <a:off x="4705224" y="3068690"/>
            <a:ext cx="1469499" cy="7206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A2094C-1ED4-896A-297B-8A9B2CDBF0F6}"/>
              </a:ext>
            </a:extLst>
          </p:cNvPr>
          <p:cNvSpPr/>
          <p:nvPr/>
        </p:nvSpPr>
        <p:spPr>
          <a:xfrm>
            <a:off x="4705224" y="4078465"/>
            <a:ext cx="1469499" cy="7206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942065-F60C-9F15-D43D-7707E12B69B3}"/>
              </a:ext>
            </a:extLst>
          </p:cNvPr>
          <p:cNvSpPr/>
          <p:nvPr/>
        </p:nvSpPr>
        <p:spPr>
          <a:xfrm>
            <a:off x="7182984" y="982528"/>
            <a:ext cx="1469499" cy="7206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push pc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6C15EA-7AEC-6413-9445-AF1EA8EBD0BC}"/>
              </a:ext>
            </a:extLst>
          </p:cNvPr>
          <p:cNvSpPr/>
          <p:nvPr/>
        </p:nvSpPr>
        <p:spPr>
          <a:xfrm>
            <a:off x="7182983" y="2058915"/>
            <a:ext cx="1469499" cy="7206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 = vector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06F1F99-E1D8-C5EA-9BF6-0C8109903897}"/>
              </a:ext>
            </a:extLst>
          </p:cNvPr>
          <p:cNvSpPr/>
          <p:nvPr/>
        </p:nvSpPr>
        <p:spPr>
          <a:xfrm>
            <a:off x="4343904" y="915916"/>
            <a:ext cx="2192138" cy="853844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interrupt?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3E17C8F-5EDC-EC8D-9741-C2C233013EB1}"/>
              </a:ext>
            </a:extLst>
          </p:cNvPr>
          <p:cNvCxnSpPr>
            <a:stCxn id="7" idx="2"/>
            <a:endCxn id="2" idx="0"/>
          </p:cNvCxnSpPr>
          <p:nvPr/>
        </p:nvCxnSpPr>
        <p:spPr>
          <a:xfrm>
            <a:off x="5439973" y="1769760"/>
            <a:ext cx="1" cy="289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03CC12E-4555-D428-3F9F-A2A61BDE51CA}"/>
              </a:ext>
            </a:extLst>
          </p:cNvPr>
          <p:cNvCxnSpPr>
            <a:stCxn id="2" idx="2"/>
            <a:endCxn id="3" idx="0"/>
          </p:cNvCxnSpPr>
          <p:nvPr/>
        </p:nvCxnSpPr>
        <p:spPr>
          <a:xfrm>
            <a:off x="5439974" y="2779535"/>
            <a:ext cx="0" cy="289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7A22D49-DDEB-BDF0-9521-CB3676C3D1BC}"/>
              </a:ext>
            </a:extLst>
          </p:cNvPr>
          <p:cNvCxnSpPr>
            <a:stCxn id="3" idx="2"/>
            <a:endCxn id="4" idx="0"/>
          </p:cNvCxnSpPr>
          <p:nvPr/>
        </p:nvCxnSpPr>
        <p:spPr>
          <a:xfrm>
            <a:off x="5439974" y="3789310"/>
            <a:ext cx="0" cy="289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854837E-8225-5C08-E60A-BC1013F37DE6}"/>
              </a:ext>
            </a:extLst>
          </p:cNvPr>
          <p:cNvCxnSpPr>
            <a:stCxn id="7" idx="3"/>
            <a:endCxn id="5" idx="1"/>
          </p:cNvCxnSpPr>
          <p:nvPr/>
        </p:nvCxnSpPr>
        <p:spPr>
          <a:xfrm>
            <a:off x="6536042" y="1342838"/>
            <a:ext cx="6469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6055ABE-06A9-FBA1-EF8E-A5D804E23425}"/>
              </a:ext>
            </a:extLst>
          </p:cNvPr>
          <p:cNvCxnSpPr>
            <a:stCxn id="5" idx="2"/>
            <a:endCxn id="6" idx="0"/>
          </p:cNvCxnSpPr>
          <p:nvPr/>
        </p:nvCxnSpPr>
        <p:spPr>
          <a:xfrm flipH="1">
            <a:off x="7917733" y="1703148"/>
            <a:ext cx="1" cy="3557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B99BCC4-9D31-576C-D2C7-60F64F4DDAFD}"/>
              </a:ext>
            </a:extLst>
          </p:cNvPr>
          <p:cNvCxnSpPr>
            <a:stCxn id="6" idx="1"/>
            <a:endCxn id="2" idx="3"/>
          </p:cNvCxnSpPr>
          <p:nvPr/>
        </p:nvCxnSpPr>
        <p:spPr>
          <a:xfrm flipH="1">
            <a:off x="6174723" y="2419225"/>
            <a:ext cx="10082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55718CA8-C55A-8D33-43BF-8FE409E42C45}"/>
              </a:ext>
            </a:extLst>
          </p:cNvPr>
          <p:cNvCxnSpPr>
            <a:stCxn id="4" idx="2"/>
          </p:cNvCxnSpPr>
          <p:nvPr/>
        </p:nvCxnSpPr>
        <p:spPr>
          <a:xfrm rot="5400000">
            <a:off x="4553328" y="4230361"/>
            <a:ext cx="317922" cy="145537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BABF545-74E4-F966-7756-E9A58BDB9660}"/>
              </a:ext>
            </a:extLst>
          </p:cNvPr>
          <p:cNvCxnSpPr>
            <a:cxnSpLocks/>
            <a:endCxn id="7" idx="0"/>
          </p:cNvCxnSpPr>
          <p:nvPr/>
        </p:nvCxnSpPr>
        <p:spPr>
          <a:xfrm rot="5400000" flipH="1" flipV="1">
            <a:off x="2611743" y="2288778"/>
            <a:ext cx="4201091" cy="1455369"/>
          </a:xfrm>
          <a:prstGeom prst="bentConnector3">
            <a:avLst>
              <a:gd name="adj1" fmla="val 105441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9ECF8E-114A-37B6-0AE7-FFD0C53DA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44483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2D713-CABB-5E68-F074-96E2AB01F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9516"/>
            <a:ext cx="10515600" cy="35776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Interrupt priority determines which interrupt is handled first.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Interrupt vector determines </a:t>
            </a:r>
            <a:r>
              <a:rPr lang="en-US"/>
              <a:t>what driver/handler </a:t>
            </a:r>
            <a:r>
              <a:rPr lang="en-US" dirty="0"/>
              <a:t>is used to service the interrupt.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135644B-43B3-1D40-8493-3E470992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85274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939E6D-A015-8E41-49B2-514E6EAC7B90}"/>
              </a:ext>
            </a:extLst>
          </p:cNvPr>
          <p:cNvSpPr txBox="1"/>
          <p:nvPr/>
        </p:nvSpPr>
        <p:spPr>
          <a:xfrm>
            <a:off x="4644789" y="2947971"/>
            <a:ext cx="3543868" cy="96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if (switch1) led1 = 1;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else led1 = 0;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CE8643-8F23-58EF-E44A-17D46F2E8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59482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468</Words>
  <Application>Microsoft Office PowerPoint</Application>
  <PresentationFormat>Widescreen</PresentationFormat>
  <Paragraphs>100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Lucida Sans Typewriter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27</cp:revision>
  <dcterms:created xsi:type="dcterms:W3CDTF">2024-02-06T01:58:12Z</dcterms:created>
  <dcterms:modified xsi:type="dcterms:W3CDTF">2026-03-25T15:21:24Z</dcterms:modified>
</cp:coreProperties>
</file>