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15" r:id="rId2"/>
    <p:sldId id="326" r:id="rId3"/>
    <p:sldId id="327" r:id="rId4"/>
    <p:sldId id="328" r:id="rId5"/>
    <p:sldId id="281" r:id="rId6"/>
    <p:sldId id="261" r:id="rId7"/>
    <p:sldId id="329" r:id="rId8"/>
    <p:sldId id="263" r:id="rId9"/>
    <p:sldId id="284" r:id="rId10"/>
    <p:sldId id="330" r:id="rId11"/>
    <p:sldId id="285" r:id="rId12"/>
    <p:sldId id="286" r:id="rId13"/>
    <p:sldId id="288" r:id="rId14"/>
    <p:sldId id="287" r:id="rId15"/>
    <p:sldId id="265" r:id="rId16"/>
    <p:sldId id="270" r:id="rId17"/>
    <p:sldId id="316" r:id="rId18"/>
    <p:sldId id="317" r:id="rId19"/>
    <p:sldId id="318" r:id="rId20"/>
    <p:sldId id="319" r:id="rId21"/>
    <p:sldId id="320" r:id="rId22"/>
    <p:sldId id="280" r:id="rId23"/>
    <p:sldId id="321" r:id="rId24"/>
    <p:sldId id="278" r:id="rId25"/>
    <p:sldId id="322" r:id="rId26"/>
    <p:sldId id="323" r:id="rId27"/>
    <p:sldId id="324" r:id="rId28"/>
    <p:sldId id="325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3" autoAdjust="0"/>
    <p:restoredTop sz="94660"/>
  </p:normalViewPr>
  <p:slideViewPr>
    <p:cSldViewPr snapToGrid="0">
      <p:cViewPr varScale="1">
        <p:scale>
          <a:sx n="66" d="100"/>
          <a:sy n="66" d="100"/>
        </p:scale>
        <p:origin x="40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Books\Intro%20to%20Computer%20Engineering\Book\Part%20III%20Systems\Figures\Filters%20and%20Detectors\filter_exampl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Books\Intro%20to%20Computer%20Engineering\Book\Part%20III%20Systems\Figures\Filters%20and%20Detectors\filter_exampl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Books\Intro%20to%20Computer%20Engineering\Book\Part%20III%20Systems\Figures\Filters%20and%20Detectors\filter_exampl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Books\Intro%20to%20Computer%20Engineering\Book\Part%20III%20Systems\Figures\Filters%20and%20Detectors\filter_example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data!$A$2:$A$14</c:f>
              <c:numCache>
                <c:formatCode>General</c:formatCode>
                <c:ptCount val="13"/>
                <c:pt idx="0">
                  <c:v>0</c:v>
                </c:pt>
                <c:pt idx="1">
                  <c:v>4</c:v>
                </c:pt>
                <c:pt idx="2">
                  <c:v>6</c:v>
                </c:pt>
                <c:pt idx="3">
                  <c:v>7</c:v>
                </c:pt>
                <c:pt idx="4">
                  <c:v>5</c:v>
                </c:pt>
                <c:pt idx="5">
                  <c:v>2</c:v>
                </c:pt>
                <c:pt idx="6">
                  <c:v>-1</c:v>
                </c:pt>
                <c:pt idx="7">
                  <c:v>-4</c:v>
                </c:pt>
                <c:pt idx="8">
                  <c:v>-8</c:v>
                </c:pt>
                <c:pt idx="9">
                  <c:v>-8</c:v>
                </c:pt>
                <c:pt idx="10">
                  <c:v>-6</c:v>
                </c:pt>
                <c:pt idx="11">
                  <c:v>-2</c:v>
                </c:pt>
                <c:pt idx="12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C8C-4162-8586-943E6FB2B8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30919072"/>
        <c:axId val="809253248"/>
      </c:scatterChart>
      <c:valAx>
        <c:axId val="11309190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9253248"/>
        <c:crosses val="autoZero"/>
        <c:crossBetween val="midCat"/>
      </c:valAx>
      <c:valAx>
        <c:axId val="809253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09190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data!$A$2:$A$14</c:f>
              <c:numCache>
                <c:formatCode>General</c:formatCode>
                <c:ptCount val="13"/>
                <c:pt idx="0">
                  <c:v>0</c:v>
                </c:pt>
                <c:pt idx="1">
                  <c:v>4</c:v>
                </c:pt>
                <c:pt idx="2">
                  <c:v>6</c:v>
                </c:pt>
                <c:pt idx="3">
                  <c:v>7</c:v>
                </c:pt>
                <c:pt idx="4">
                  <c:v>5</c:v>
                </c:pt>
                <c:pt idx="5">
                  <c:v>2</c:v>
                </c:pt>
                <c:pt idx="6">
                  <c:v>-1</c:v>
                </c:pt>
                <c:pt idx="7">
                  <c:v>-4</c:v>
                </c:pt>
                <c:pt idx="8">
                  <c:v>-8</c:v>
                </c:pt>
                <c:pt idx="9">
                  <c:v>-8</c:v>
                </c:pt>
                <c:pt idx="10">
                  <c:v>-6</c:v>
                </c:pt>
                <c:pt idx="11">
                  <c:v>-2</c:v>
                </c:pt>
                <c:pt idx="12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2FE-4900-AB0C-0212F243DB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03716560"/>
        <c:axId val="803714640"/>
      </c:scatterChart>
      <c:valAx>
        <c:axId val="8037165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3714640"/>
        <c:crosses val="autoZero"/>
        <c:crossBetween val="midCat"/>
      </c:valAx>
      <c:valAx>
        <c:axId val="80371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37165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data!$B$2:$B$3</c:f>
              <c:strCache>
                <c:ptCount val="2"/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data!$B$4:$B$14</c:f>
              <c:numCache>
                <c:formatCode>General</c:formatCode>
                <c:ptCount val="11"/>
                <c:pt idx="0">
                  <c:v>3.333333333333333</c:v>
                </c:pt>
                <c:pt idx="1">
                  <c:v>5.6666666666666661</c:v>
                </c:pt>
                <c:pt idx="2">
                  <c:v>6</c:v>
                </c:pt>
                <c:pt idx="3">
                  <c:v>4.6666666666666661</c:v>
                </c:pt>
                <c:pt idx="4">
                  <c:v>2</c:v>
                </c:pt>
                <c:pt idx="5">
                  <c:v>-1</c:v>
                </c:pt>
                <c:pt idx="6">
                  <c:v>-4.333333333333333</c:v>
                </c:pt>
                <c:pt idx="7">
                  <c:v>-6.6666666666666661</c:v>
                </c:pt>
                <c:pt idx="8">
                  <c:v>-7.333333333333333</c:v>
                </c:pt>
                <c:pt idx="9">
                  <c:v>-5.333333333333333</c:v>
                </c:pt>
                <c:pt idx="10">
                  <c:v>-2.333333333333333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688-4C59-A90A-159D38501B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30590912"/>
        <c:axId val="1130591392"/>
      </c:scatterChart>
      <c:valAx>
        <c:axId val="11305909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0591392"/>
        <c:crosses val="autoZero"/>
        <c:crossBetween val="midCat"/>
      </c:valAx>
      <c:valAx>
        <c:axId val="1130591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05909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data!$D$2:$D$3</c:f>
              <c:strCache>
                <c:ptCount val="2"/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yVal>
            <c:numRef>
              <c:f>data!$D$4:$D$14</c:f>
              <c:numCache>
                <c:formatCode>General</c:formatCode>
                <c:ptCount val="11"/>
                <c:pt idx="0">
                  <c:v>3.333333333333333</c:v>
                </c:pt>
                <c:pt idx="3">
                  <c:v>4.6666666666666661</c:v>
                </c:pt>
                <c:pt idx="6">
                  <c:v>-4.333333333333333</c:v>
                </c:pt>
                <c:pt idx="9">
                  <c:v>-5.333333333333333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67C-44F5-81C2-C51FB3A1E8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30305136"/>
        <c:axId val="1130304656"/>
      </c:scatterChart>
      <c:valAx>
        <c:axId val="11303051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0304656"/>
        <c:crosses val="autoZero"/>
        <c:crossBetween val="midCat"/>
      </c:valAx>
      <c:valAx>
        <c:axId val="1130304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03051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76AE6-005B-4797-86C8-EBCCE5495350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D3952-0AFD-4154-8AE3-86B6A84E7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38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5FA9C-B773-404E-AF3E-DB3682C38C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8976D1-8F8F-4AF8-82FA-624B24BDA1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E875B2-BD37-4F9F-A335-61C4E3129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1574-90C1-4B68-ADB5-53A9B418BC51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33C076-B41D-4E21-A9D8-B95292F9E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D0CFE-0D02-4786-841B-4D567E929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785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7483C-7C1A-4717-8CC7-83EC08A2A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66E668-87E4-4844-BC73-CC89B1C2A0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AA2CA-54EA-41A6-AF90-708AA369B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81B6-A700-49D0-A80F-4EF18D37CCF7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F32FD-F967-4BCD-A2C5-9F8C5BC99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91FAA8-2334-4D50-9F40-D120F6C71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221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6D32C3-5B8C-4E40-928B-E87DD98323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48945F-32FD-4EF9-9983-C06DDD3F3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6A794-1E30-430B-A955-15237EF88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08FC-32DC-41CB-8338-139CC85E41A6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7384D-B03D-4270-BD90-55F61C4F2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0E3EC-2039-4756-BC1B-6B585771F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22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16816-C86C-4434-82E1-AE8AC6A03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24501-EB74-4BB7-92A1-8A371E3F0A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04473-FF5B-4AEA-B9DD-0BE6E7455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51351-0931-42D6-8932-E2F399EB65AB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59427-283A-4F8C-B3FC-396855ADC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5F01D-D194-4039-945F-64D804745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297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1DF63-F882-40A5-B1F1-65E53CC77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319F28-47B8-45A9-A2E0-8AA4B01506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85D95-CE80-4214-96BD-5A94FDC26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A417-F559-47B8-900C-DBCD3024FD9D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4219E-6FB5-49B7-9C69-D9AED525E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244E5-8AD3-4294-9FDC-47C2F0203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09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BCA0A-32F3-4FF4-BDB7-165DB59DF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0EE19-7A5D-47E4-90BF-B49B07A86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E0B9CB-63AD-4008-98C8-B63C38B397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DFDAE3-BC0D-423F-B587-B58EDE008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9588-2935-496A-9D6D-CEE4A60F32F3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AB5D24-3C7E-4C47-909E-8E218E5B9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13CF48-9CF9-4B9E-8FD1-FBD5A050B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70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11FA6-5C91-4935-A8E6-ABDDAAB64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627FB-4D3E-4B0B-AFBA-3387EBD29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513EF2-86D6-4BBB-A2C7-0A1367BA0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A25DD3-A72A-4339-AC52-7E490259AE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EE61B4-8519-430F-B7DA-05C134A0F8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B675CE-6769-4532-8EA3-8BEF697B7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A8D69-AADA-4DD8-8C83-A00DD1FAAA67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394760-2191-41C2-A5DA-F180005B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F6C138-C1E9-422B-AF15-8A8A26CB1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25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A5F19-44AB-42A4-A57C-46B3545B9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955FB-9040-472F-8683-9E29DBB2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888C-4945-4D71-846B-0240CF378995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9733A6-7DF5-4E23-8A3E-DD740C016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BD9CCD-595A-49E3-8B70-0E2ED1A1E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696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CD59DA-F8DC-41D4-AEA6-E7E315001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6FE4-31B8-4AED-BD68-911470CB07BB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7667E6-E141-49F6-BACA-D7BFB3997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4A0B2E-80F3-4311-BADE-BCD89577C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638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6F741-6EE1-4369-B5E2-858E065A0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342F6-5A45-45DE-AA2C-5C7B9F784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41762C-45EF-4FFD-A140-5B61C3AC9D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3AAD15-1DCA-4CE5-A724-96D1B5828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0DBEF-6613-4ACD-81A6-C79AE7C545BB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3D603-6970-4BA4-82F0-0EA71F15C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0A69A4-4946-4EF4-96F3-A3871C55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91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01035-49D9-40FC-8B5E-1CAC44D6D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E9D976-60D1-407B-BEE5-B7D3D72B68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F426A8-92DB-4713-8226-210C8F3ED2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A0E257-25B7-4724-916F-45C7E3ABA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A7F1C-C650-4B37-B806-DBAFE925CE03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6DAE0C-2297-4C10-962A-F91171609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1F998E-653B-4812-A607-470B43F5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869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370BBB-2EA2-4827-A054-F4ABDAF44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9F1C1-5091-4468-BC6D-7FB96F610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67E17F-8EFC-4C74-BAFC-6C68152EE7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D1ED3-E9AE-4D4A-A950-94E596FBB7DE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10644A-C7AC-4E14-978B-630537A399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466AD0-24F0-406C-87EB-2F572CEA3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BC86F-FC30-4F60-837D-9B28352B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132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Filters and Detectors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3FFFA6F-2DAF-5703-6E0A-DB9E0C45B160}"/>
                  </a:ext>
                </a:extLst>
              </p:cNvPr>
              <p:cNvSpPr txBox="1"/>
              <p:nvPr/>
            </p:nvSpPr>
            <p:spPr>
              <a:xfrm>
                <a:off x="4299045" y="2470246"/>
                <a:ext cx="3449983" cy="1425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Finite impulse response (FIR) filter: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 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3FFFA6F-2DAF-5703-6E0A-DB9E0C45B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9045" y="2470246"/>
                <a:ext cx="3449983" cy="1425455"/>
              </a:xfrm>
              <a:prstGeom prst="rect">
                <a:avLst/>
              </a:prstGeom>
              <a:blipFill>
                <a:blip r:embed="rId2"/>
                <a:stretch>
                  <a:fillRect l="-1413" t="-2137" r="-10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B8172C-0514-137D-4BF5-01C4D4378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9746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70598A1-2146-6334-D0B7-87EAFED24BFE}"/>
              </a:ext>
            </a:extLst>
          </p:cNvPr>
          <p:cNvSpPr/>
          <p:nvPr/>
        </p:nvSpPr>
        <p:spPr>
          <a:xfrm>
            <a:off x="2872902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  <a:r>
              <a:rPr lang="en-US" baseline="-25000" dirty="0"/>
              <a:t>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14F2FB-F4A0-0122-EB08-7EE42CAA738A}"/>
              </a:ext>
            </a:extLst>
          </p:cNvPr>
          <p:cNvSpPr/>
          <p:nvPr/>
        </p:nvSpPr>
        <p:spPr>
          <a:xfrm>
            <a:off x="3566809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  <a:r>
              <a:rPr lang="en-US" baseline="-25000" dirty="0"/>
              <a:t>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FC8A77-217F-74EA-5E94-1BAC87E2DB57}"/>
              </a:ext>
            </a:extLst>
          </p:cNvPr>
          <p:cNvSpPr/>
          <p:nvPr/>
        </p:nvSpPr>
        <p:spPr>
          <a:xfrm>
            <a:off x="4841132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b</a:t>
            </a:r>
            <a:r>
              <a:rPr lang="en-US" baseline="-25000" dirty="0" err="1"/>
              <a:t>N</a:t>
            </a:r>
            <a:endParaRPr lang="en-US" baseline="-25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E6F1DF-0498-05C6-159B-CC161DB2F225}"/>
              </a:ext>
            </a:extLst>
          </p:cNvPr>
          <p:cNvSpPr/>
          <p:nvPr/>
        </p:nvSpPr>
        <p:spPr>
          <a:xfrm>
            <a:off x="6404043" y="2029838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x</a:t>
            </a:r>
            <a:r>
              <a:rPr lang="en-US" baseline="-25000" dirty="0" err="1"/>
              <a:t>n</a:t>
            </a:r>
            <a:endParaRPr lang="en-US" baseline="-25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76B1AF-CCBB-4BAC-B0B1-834C49CD8C9B}"/>
              </a:ext>
            </a:extLst>
          </p:cNvPr>
          <p:cNvSpPr txBox="1"/>
          <p:nvPr/>
        </p:nvSpPr>
        <p:spPr>
          <a:xfrm>
            <a:off x="4379242" y="220833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A221EB-AAD0-9D23-DF92-06267F6A644D}"/>
              </a:ext>
            </a:extLst>
          </p:cNvPr>
          <p:cNvSpPr/>
          <p:nvPr/>
        </p:nvSpPr>
        <p:spPr>
          <a:xfrm>
            <a:off x="6404043" y="2756170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  <a:r>
              <a:rPr lang="en-US" baseline="-25000" dirty="0"/>
              <a:t>n-1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5DE6F2-E6F1-AFDF-CB87-27FF2D959DF9}"/>
              </a:ext>
            </a:extLst>
          </p:cNvPr>
          <p:cNvSpPr/>
          <p:nvPr/>
        </p:nvSpPr>
        <p:spPr>
          <a:xfrm>
            <a:off x="6404042" y="3845668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baseline="-25000" dirty="0"/>
              <a:t>-N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B2FEC6-64AE-5487-3AD4-C13D89BC05E3}"/>
              </a:ext>
            </a:extLst>
          </p:cNvPr>
          <p:cNvSpPr txBox="1"/>
          <p:nvPr/>
        </p:nvSpPr>
        <p:spPr>
          <a:xfrm>
            <a:off x="6579313" y="3430781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66D935-232B-09FE-405D-A6BAF3556007}"/>
              </a:ext>
            </a:extLst>
          </p:cNvPr>
          <p:cNvSpPr txBox="1"/>
          <p:nvPr/>
        </p:nvSpPr>
        <p:spPr>
          <a:xfrm>
            <a:off x="5819500" y="22083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6107CD-FE15-504B-94AE-51F78D6D8B80}"/>
              </a:ext>
            </a:extLst>
          </p:cNvPr>
          <p:cNvSpPr/>
          <p:nvPr/>
        </p:nvSpPr>
        <p:spPr>
          <a:xfrm>
            <a:off x="7966954" y="2029838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y</a:t>
            </a:r>
            <a:r>
              <a:rPr lang="en-US" baseline="-25000" dirty="0" err="1"/>
              <a:t>n</a:t>
            </a:r>
            <a:endParaRPr lang="en-US" baseline="-25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630C9F-07FB-BF46-6AC6-5BBEB516A778}"/>
              </a:ext>
            </a:extLst>
          </p:cNvPr>
          <p:cNvSpPr txBox="1"/>
          <p:nvPr/>
        </p:nvSpPr>
        <p:spPr>
          <a:xfrm>
            <a:off x="7382411" y="221482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35BAC23F-7639-4E55-CDB4-85687F42B5B9}"/>
              </a:ext>
            </a:extLst>
          </p:cNvPr>
          <p:cNvCxnSpPr>
            <a:stCxn id="3" idx="0"/>
            <a:endCxn id="7" idx="0"/>
          </p:cNvCxnSpPr>
          <p:nvPr/>
        </p:nvCxnSpPr>
        <p:spPr>
          <a:xfrm rot="5400000" flipH="1" flipV="1">
            <a:off x="4985426" y="264268"/>
            <a:ext cx="12700" cy="3531141"/>
          </a:xfrm>
          <a:prstGeom prst="bentConnector3">
            <a:avLst>
              <a:gd name="adj1" fmla="val 1800000"/>
            </a:avLst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E8FFF79B-C510-08C5-1684-6F102614801D}"/>
              </a:ext>
            </a:extLst>
          </p:cNvPr>
          <p:cNvCxnSpPr>
            <a:stCxn id="5" idx="2"/>
            <a:endCxn id="9" idx="1"/>
          </p:cNvCxnSpPr>
          <p:nvPr/>
        </p:nvCxnSpPr>
        <p:spPr>
          <a:xfrm rot="16200000" flipH="1">
            <a:off x="4977320" y="1692613"/>
            <a:ext cx="363166" cy="2490280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36A30FAE-A4E1-729E-F53E-8C783D88DCAF}"/>
              </a:ext>
            </a:extLst>
          </p:cNvPr>
          <p:cNvCxnSpPr>
            <a:stCxn id="6" idx="2"/>
            <a:endCxn id="10" idx="1"/>
          </p:cNvCxnSpPr>
          <p:nvPr/>
        </p:nvCxnSpPr>
        <p:spPr>
          <a:xfrm rot="16200000" flipH="1">
            <a:off x="5069732" y="2874524"/>
            <a:ext cx="1452664" cy="1215956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2342890-F411-AA24-D191-C4821287C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383921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9059B4-0963-90BE-A43D-EBF19988497A}"/>
              </a:ext>
            </a:extLst>
          </p:cNvPr>
          <p:cNvSpPr/>
          <p:nvPr/>
        </p:nvSpPr>
        <p:spPr>
          <a:xfrm>
            <a:off x="2872902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baseline="-25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65E076-C7F3-2D70-80F3-275BB2DD4407}"/>
              </a:ext>
            </a:extLst>
          </p:cNvPr>
          <p:cNvSpPr/>
          <p:nvPr/>
        </p:nvSpPr>
        <p:spPr>
          <a:xfrm>
            <a:off x="3566809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baseline="-25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C3B20C-354E-4BF6-21BA-3DBE7D44C558}"/>
              </a:ext>
            </a:extLst>
          </p:cNvPr>
          <p:cNvSpPr/>
          <p:nvPr/>
        </p:nvSpPr>
        <p:spPr>
          <a:xfrm>
            <a:off x="4260716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en-US" baseline="-25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30AEB9-528B-59EA-1C2D-84BC4456B8CC}"/>
              </a:ext>
            </a:extLst>
          </p:cNvPr>
          <p:cNvSpPr/>
          <p:nvPr/>
        </p:nvSpPr>
        <p:spPr>
          <a:xfrm>
            <a:off x="5749047" y="2029838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  <a:endParaRPr lang="en-US" baseline="-25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8C5E3-0B4F-66A8-4EF5-1D06022BBF2D}"/>
              </a:ext>
            </a:extLst>
          </p:cNvPr>
          <p:cNvSpPr/>
          <p:nvPr/>
        </p:nvSpPr>
        <p:spPr>
          <a:xfrm>
            <a:off x="5749047" y="2756170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baseline="-25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000A2A-C9E3-91B2-4C6E-8B9EDBC0AD27}"/>
              </a:ext>
            </a:extLst>
          </p:cNvPr>
          <p:cNvSpPr/>
          <p:nvPr/>
        </p:nvSpPr>
        <p:spPr>
          <a:xfrm>
            <a:off x="5749047" y="3482502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E5B623-45DA-B509-ED98-4BF28E2A6644}"/>
              </a:ext>
            </a:extLst>
          </p:cNvPr>
          <p:cNvSpPr txBox="1"/>
          <p:nvPr/>
        </p:nvSpPr>
        <p:spPr>
          <a:xfrm>
            <a:off x="5164504" y="22083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053F08-F03C-DD97-254D-4108F358748F}"/>
              </a:ext>
            </a:extLst>
          </p:cNvPr>
          <p:cNvSpPr/>
          <p:nvPr/>
        </p:nvSpPr>
        <p:spPr>
          <a:xfrm>
            <a:off x="7759430" y="2036188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5DE1E0-0DCD-FFA0-B49F-DF450254C8A7}"/>
              </a:ext>
            </a:extLst>
          </p:cNvPr>
          <p:cNvSpPr txBox="1"/>
          <p:nvPr/>
        </p:nvSpPr>
        <p:spPr>
          <a:xfrm>
            <a:off x="7174887" y="22211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D2FF812-5D8D-017C-EA3F-B5C1DA333F9E}"/>
              </a:ext>
            </a:extLst>
          </p:cNvPr>
          <p:cNvCxnSpPr>
            <a:cxnSpLocks/>
            <a:endCxn id="5" idx="0"/>
          </p:cNvCxnSpPr>
          <p:nvPr/>
        </p:nvCxnSpPr>
        <p:spPr>
          <a:xfrm flipV="1">
            <a:off x="3226205" y="2029838"/>
            <a:ext cx="2869796" cy="6350"/>
          </a:xfrm>
          <a:prstGeom prst="bentConnector4">
            <a:avLst>
              <a:gd name="adj1" fmla="val -111"/>
              <a:gd name="adj2" fmla="val 3700000"/>
            </a:avLst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847503D5-37D1-8093-A2F0-0DC071A90201}"/>
              </a:ext>
            </a:extLst>
          </p:cNvPr>
          <p:cNvCxnSpPr>
            <a:cxnSpLocks/>
          </p:cNvCxnSpPr>
          <p:nvPr/>
        </p:nvCxnSpPr>
        <p:spPr>
          <a:xfrm>
            <a:off x="3913763" y="2756170"/>
            <a:ext cx="1767190" cy="389107"/>
          </a:xfrm>
          <a:prstGeom prst="bentConnector3">
            <a:avLst>
              <a:gd name="adj1" fmla="val 1193"/>
            </a:avLst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6383CAFA-031E-AA21-AADB-E27AB275F048}"/>
              </a:ext>
            </a:extLst>
          </p:cNvPr>
          <p:cNvCxnSpPr>
            <a:cxnSpLocks/>
            <a:stCxn id="4" idx="2"/>
            <a:endCxn id="7" idx="1"/>
          </p:cNvCxnSpPr>
          <p:nvPr/>
        </p:nvCxnSpPr>
        <p:spPr>
          <a:xfrm rot="16200000" flipH="1">
            <a:off x="4633609" y="2730230"/>
            <a:ext cx="1089498" cy="1141377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203BE78C-3299-0FC7-A721-D1477D35FA58}"/>
              </a:ext>
            </a:extLst>
          </p:cNvPr>
          <p:cNvSpPr/>
          <p:nvPr/>
        </p:nvSpPr>
        <p:spPr>
          <a:xfrm>
            <a:off x="6583267" y="3488852"/>
            <a:ext cx="337225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baseline="-250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BA27081-49E7-A77F-8424-1BD07D988749}"/>
              </a:ext>
            </a:extLst>
          </p:cNvPr>
          <p:cNvSpPr/>
          <p:nvPr/>
        </p:nvSpPr>
        <p:spPr>
          <a:xfrm>
            <a:off x="6583267" y="4215184"/>
            <a:ext cx="337225" cy="726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baseline="-250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F9B4C81-DAC2-161D-316E-CECA79065748}"/>
              </a:ext>
            </a:extLst>
          </p:cNvPr>
          <p:cNvSpPr/>
          <p:nvPr/>
        </p:nvSpPr>
        <p:spPr>
          <a:xfrm>
            <a:off x="6583267" y="4941516"/>
            <a:ext cx="337225" cy="726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409E412-7312-A705-6156-18A5B6F3D2C5}"/>
              </a:ext>
            </a:extLst>
          </p:cNvPr>
          <p:cNvSpPr/>
          <p:nvPr/>
        </p:nvSpPr>
        <p:spPr>
          <a:xfrm>
            <a:off x="6583267" y="2036188"/>
            <a:ext cx="337225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  <a:endParaRPr lang="en-US" baseline="-250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97E8F3-604F-3CD8-88BF-6FB0234D1720}"/>
              </a:ext>
            </a:extLst>
          </p:cNvPr>
          <p:cNvSpPr/>
          <p:nvPr/>
        </p:nvSpPr>
        <p:spPr>
          <a:xfrm>
            <a:off x="6583267" y="2762520"/>
            <a:ext cx="337225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B75DDB-9558-8F81-B1C8-2957E7D4C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69220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9059B4-0963-90BE-A43D-EBF19988497A}"/>
              </a:ext>
            </a:extLst>
          </p:cNvPr>
          <p:cNvSpPr/>
          <p:nvPr/>
        </p:nvSpPr>
        <p:spPr>
          <a:xfrm>
            <a:off x="2872902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baseline="-25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65E076-C7F3-2D70-80F3-275BB2DD4407}"/>
              </a:ext>
            </a:extLst>
          </p:cNvPr>
          <p:cNvSpPr/>
          <p:nvPr/>
        </p:nvSpPr>
        <p:spPr>
          <a:xfrm>
            <a:off x="3566809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baseline="-25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C3B20C-354E-4BF6-21BA-3DBE7D44C558}"/>
              </a:ext>
            </a:extLst>
          </p:cNvPr>
          <p:cNvSpPr/>
          <p:nvPr/>
        </p:nvSpPr>
        <p:spPr>
          <a:xfrm>
            <a:off x="4260716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en-US" baseline="-25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30AEB9-528B-59EA-1C2D-84BC4456B8CC}"/>
              </a:ext>
            </a:extLst>
          </p:cNvPr>
          <p:cNvSpPr/>
          <p:nvPr/>
        </p:nvSpPr>
        <p:spPr>
          <a:xfrm>
            <a:off x="5749047" y="2029838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baseline="-25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8C5E3-0B4F-66A8-4EF5-1D06022BBF2D}"/>
              </a:ext>
            </a:extLst>
          </p:cNvPr>
          <p:cNvSpPr/>
          <p:nvPr/>
        </p:nvSpPr>
        <p:spPr>
          <a:xfrm>
            <a:off x="5749047" y="2756170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baseline="-25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000A2A-C9E3-91B2-4C6E-8B9EDBC0AD27}"/>
              </a:ext>
            </a:extLst>
          </p:cNvPr>
          <p:cNvSpPr/>
          <p:nvPr/>
        </p:nvSpPr>
        <p:spPr>
          <a:xfrm>
            <a:off x="5749047" y="3482502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E5B623-45DA-B509-ED98-4BF28E2A6644}"/>
              </a:ext>
            </a:extLst>
          </p:cNvPr>
          <p:cNvSpPr txBox="1"/>
          <p:nvPr/>
        </p:nvSpPr>
        <p:spPr>
          <a:xfrm>
            <a:off x="5164504" y="22083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D2FF812-5D8D-017C-EA3F-B5C1DA333F9E}"/>
              </a:ext>
            </a:extLst>
          </p:cNvPr>
          <p:cNvCxnSpPr>
            <a:cxnSpLocks/>
            <a:endCxn id="5" idx="0"/>
          </p:cNvCxnSpPr>
          <p:nvPr/>
        </p:nvCxnSpPr>
        <p:spPr>
          <a:xfrm flipV="1">
            <a:off x="3226205" y="2029838"/>
            <a:ext cx="2869796" cy="6350"/>
          </a:xfrm>
          <a:prstGeom prst="bentConnector4">
            <a:avLst>
              <a:gd name="adj1" fmla="val -111"/>
              <a:gd name="adj2" fmla="val 3700000"/>
            </a:avLst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847503D5-37D1-8093-A2F0-0DC071A90201}"/>
              </a:ext>
            </a:extLst>
          </p:cNvPr>
          <p:cNvCxnSpPr>
            <a:cxnSpLocks/>
          </p:cNvCxnSpPr>
          <p:nvPr/>
        </p:nvCxnSpPr>
        <p:spPr>
          <a:xfrm>
            <a:off x="3913763" y="2756170"/>
            <a:ext cx="1767190" cy="389107"/>
          </a:xfrm>
          <a:prstGeom prst="bentConnector3">
            <a:avLst>
              <a:gd name="adj1" fmla="val 1193"/>
            </a:avLst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6383CAFA-031E-AA21-AADB-E27AB275F048}"/>
              </a:ext>
            </a:extLst>
          </p:cNvPr>
          <p:cNvCxnSpPr>
            <a:cxnSpLocks/>
            <a:stCxn id="4" idx="2"/>
            <a:endCxn id="7" idx="1"/>
          </p:cNvCxnSpPr>
          <p:nvPr/>
        </p:nvCxnSpPr>
        <p:spPr>
          <a:xfrm rot="16200000" flipH="1">
            <a:off x="4633609" y="2730230"/>
            <a:ext cx="1089498" cy="1141377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FB07AA5D-5468-B5A6-F18B-C81ED9E2A8F2}"/>
              </a:ext>
            </a:extLst>
          </p:cNvPr>
          <p:cNvSpPr/>
          <p:nvPr/>
        </p:nvSpPr>
        <p:spPr>
          <a:xfrm>
            <a:off x="7759430" y="2036188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FDC56E-7195-D770-4DE3-E92CAE05357F}"/>
              </a:ext>
            </a:extLst>
          </p:cNvPr>
          <p:cNvSpPr txBox="1"/>
          <p:nvPr/>
        </p:nvSpPr>
        <p:spPr>
          <a:xfrm>
            <a:off x="7174887" y="22211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2B771B-65D7-C426-E154-8350E3060DB1}"/>
              </a:ext>
            </a:extLst>
          </p:cNvPr>
          <p:cNvSpPr/>
          <p:nvPr/>
        </p:nvSpPr>
        <p:spPr>
          <a:xfrm>
            <a:off x="6558802" y="2756170"/>
            <a:ext cx="337225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baseline="-250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9C56E9D-933A-3E11-41E5-52D0701C54F1}"/>
              </a:ext>
            </a:extLst>
          </p:cNvPr>
          <p:cNvSpPr/>
          <p:nvPr/>
        </p:nvSpPr>
        <p:spPr>
          <a:xfrm>
            <a:off x="6558802" y="3482502"/>
            <a:ext cx="337225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baseline="-250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56D0FA8-2158-95FA-0063-0C5389B49588}"/>
              </a:ext>
            </a:extLst>
          </p:cNvPr>
          <p:cNvSpPr/>
          <p:nvPr/>
        </p:nvSpPr>
        <p:spPr>
          <a:xfrm>
            <a:off x="6558802" y="4208834"/>
            <a:ext cx="337225" cy="726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D8C4827-8776-EF0C-5FFA-5BF4D1D2C759}"/>
              </a:ext>
            </a:extLst>
          </p:cNvPr>
          <p:cNvSpPr/>
          <p:nvPr/>
        </p:nvSpPr>
        <p:spPr>
          <a:xfrm>
            <a:off x="6558802" y="1303506"/>
            <a:ext cx="337225" cy="726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  <a:endParaRPr lang="en-US" baseline="-250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8B42D3C-6078-D141-13C8-D89396E6FE30}"/>
              </a:ext>
            </a:extLst>
          </p:cNvPr>
          <p:cNvSpPr/>
          <p:nvPr/>
        </p:nvSpPr>
        <p:spPr>
          <a:xfrm>
            <a:off x="6558802" y="2029838"/>
            <a:ext cx="337225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F117E1-25A9-A3FF-AB59-8477A3D77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01624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9059B4-0963-90BE-A43D-EBF19988497A}"/>
              </a:ext>
            </a:extLst>
          </p:cNvPr>
          <p:cNvSpPr/>
          <p:nvPr/>
        </p:nvSpPr>
        <p:spPr>
          <a:xfrm>
            <a:off x="2872902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baseline="-25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65E076-C7F3-2D70-80F3-275BB2DD4407}"/>
              </a:ext>
            </a:extLst>
          </p:cNvPr>
          <p:cNvSpPr/>
          <p:nvPr/>
        </p:nvSpPr>
        <p:spPr>
          <a:xfrm>
            <a:off x="3566809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baseline="-25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C3B20C-354E-4BF6-21BA-3DBE7D44C558}"/>
              </a:ext>
            </a:extLst>
          </p:cNvPr>
          <p:cNvSpPr/>
          <p:nvPr/>
        </p:nvSpPr>
        <p:spPr>
          <a:xfrm>
            <a:off x="4260716" y="2029838"/>
            <a:ext cx="693907" cy="726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en-US" baseline="-25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30AEB9-528B-59EA-1C2D-84BC4456B8CC}"/>
              </a:ext>
            </a:extLst>
          </p:cNvPr>
          <p:cNvSpPr/>
          <p:nvPr/>
        </p:nvSpPr>
        <p:spPr>
          <a:xfrm>
            <a:off x="5749047" y="2029838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baseline="-25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8C5E3-0B4F-66A8-4EF5-1D06022BBF2D}"/>
              </a:ext>
            </a:extLst>
          </p:cNvPr>
          <p:cNvSpPr/>
          <p:nvPr/>
        </p:nvSpPr>
        <p:spPr>
          <a:xfrm>
            <a:off x="5749047" y="2756170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baseline="-25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000A2A-C9E3-91B2-4C6E-8B9EDBC0AD27}"/>
              </a:ext>
            </a:extLst>
          </p:cNvPr>
          <p:cNvSpPr/>
          <p:nvPr/>
        </p:nvSpPr>
        <p:spPr>
          <a:xfrm>
            <a:off x="5749047" y="3482502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E5B623-45DA-B509-ED98-4BF28E2A6644}"/>
              </a:ext>
            </a:extLst>
          </p:cNvPr>
          <p:cNvSpPr txBox="1"/>
          <p:nvPr/>
        </p:nvSpPr>
        <p:spPr>
          <a:xfrm>
            <a:off x="5164504" y="22083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D2FF812-5D8D-017C-EA3F-B5C1DA333F9E}"/>
              </a:ext>
            </a:extLst>
          </p:cNvPr>
          <p:cNvCxnSpPr>
            <a:cxnSpLocks/>
            <a:endCxn id="5" idx="0"/>
          </p:cNvCxnSpPr>
          <p:nvPr/>
        </p:nvCxnSpPr>
        <p:spPr>
          <a:xfrm flipV="1">
            <a:off x="3226205" y="2029838"/>
            <a:ext cx="2869796" cy="6350"/>
          </a:xfrm>
          <a:prstGeom prst="bentConnector4">
            <a:avLst>
              <a:gd name="adj1" fmla="val -111"/>
              <a:gd name="adj2" fmla="val 3700000"/>
            </a:avLst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847503D5-37D1-8093-A2F0-0DC071A90201}"/>
              </a:ext>
            </a:extLst>
          </p:cNvPr>
          <p:cNvCxnSpPr>
            <a:cxnSpLocks/>
          </p:cNvCxnSpPr>
          <p:nvPr/>
        </p:nvCxnSpPr>
        <p:spPr>
          <a:xfrm>
            <a:off x="3913763" y="2756170"/>
            <a:ext cx="1767190" cy="389107"/>
          </a:xfrm>
          <a:prstGeom prst="bentConnector3">
            <a:avLst>
              <a:gd name="adj1" fmla="val 1193"/>
            </a:avLst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6383CAFA-031E-AA21-AADB-E27AB275F048}"/>
              </a:ext>
            </a:extLst>
          </p:cNvPr>
          <p:cNvCxnSpPr>
            <a:cxnSpLocks/>
            <a:stCxn id="4" idx="2"/>
            <a:endCxn id="7" idx="1"/>
          </p:cNvCxnSpPr>
          <p:nvPr/>
        </p:nvCxnSpPr>
        <p:spPr>
          <a:xfrm rot="16200000" flipH="1">
            <a:off x="4633609" y="2730230"/>
            <a:ext cx="1089498" cy="1141377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C75F9D9-1A80-57E4-42D2-A2F318003244}"/>
              </a:ext>
            </a:extLst>
          </p:cNvPr>
          <p:cNvSpPr/>
          <p:nvPr/>
        </p:nvSpPr>
        <p:spPr>
          <a:xfrm>
            <a:off x="6543471" y="2029838"/>
            <a:ext cx="337225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baseline="-25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954C2F-E68D-65AC-0376-647C7192F9C9}"/>
              </a:ext>
            </a:extLst>
          </p:cNvPr>
          <p:cNvSpPr/>
          <p:nvPr/>
        </p:nvSpPr>
        <p:spPr>
          <a:xfrm>
            <a:off x="6543471" y="2756170"/>
            <a:ext cx="337225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baseline="-250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35E312-CC15-B777-A23D-069BEC5DAD5B}"/>
              </a:ext>
            </a:extLst>
          </p:cNvPr>
          <p:cNvSpPr/>
          <p:nvPr/>
        </p:nvSpPr>
        <p:spPr>
          <a:xfrm>
            <a:off x="6543471" y="3482502"/>
            <a:ext cx="337225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5AAA6B-ED54-DD6D-6AF6-DE38583C57F7}"/>
              </a:ext>
            </a:extLst>
          </p:cNvPr>
          <p:cNvSpPr/>
          <p:nvPr/>
        </p:nvSpPr>
        <p:spPr>
          <a:xfrm>
            <a:off x="6543471" y="577174"/>
            <a:ext cx="337225" cy="726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  <a:endParaRPr lang="en-US" baseline="-25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B25397A-5B0E-3F20-A96F-8C229E30A176}"/>
              </a:ext>
            </a:extLst>
          </p:cNvPr>
          <p:cNvSpPr/>
          <p:nvPr/>
        </p:nvSpPr>
        <p:spPr>
          <a:xfrm>
            <a:off x="6543471" y="1303506"/>
            <a:ext cx="337225" cy="726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53F65A6-42CD-4EFE-3FA7-AA558B4A31C5}"/>
              </a:ext>
            </a:extLst>
          </p:cNvPr>
          <p:cNvSpPr/>
          <p:nvPr/>
        </p:nvSpPr>
        <p:spPr>
          <a:xfrm>
            <a:off x="7759430" y="2036188"/>
            <a:ext cx="693907" cy="726332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439E2D-2F61-1CB9-B1F1-78FD9E6528D0}"/>
              </a:ext>
            </a:extLst>
          </p:cNvPr>
          <p:cNvSpPr txBox="1"/>
          <p:nvPr/>
        </p:nvSpPr>
        <p:spPr>
          <a:xfrm>
            <a:off x="7174887" y="22211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71A5EB88-9372-6384-285D-F09302ACE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10504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7DFFD4-4761-4F4B-9AF8-51BF27A7C2C7}"/>
              </a:ext>
            </a:extLst>
          </p:cNvPr>
          <p:cNvSpPr/>
          <p:nvPr/>
        </p:nvSpPr>
        <p:spPr>
          <a:xfrm>
            <a:off x="3820806" y="2832345"/>
            <a:ext cx="1428854" cy="142885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DSP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AFF4F7-664C-43EB-B87D-BC65944603FC}"/>
              </a:ext>
            </a:extLst>
          </p:cNvPr>
          <p:cNvSpPr/>
          <p:nvPr/>
        </p:nvSpPr>
        <p:spPr>
          <a:xfrm>
            <a:off x="6428670" y="1340662"/>
            <a:ext cx="1603276" cy="7733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 memory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0BFFB0-DE20-4FDA-A68E-356B4480D649}"/>
              </a:ext>
            </a:extLst>
          </p:cNvPr>
          <p:cNvSpPr/>
          <p:nvPr/>
        </p:nvSpPr>
        <p:spPr>
          <a:xfrm>
            <a:off x="6415275" y="3206645"/>
            <a:ext cx="873434" cy="6802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F7B4D1-52E4-E977-8F63-F0A07525504A}"/>
              </a:ext>
            </a:extLst>
          </p:cNvPr>
          <p:cNvSpPr/>
          <p:nvPr/>
        </p:nvSpPr>
        <p:spPr>
          <a:xfrm>
            <a:off x="6415275" y="4042595"/>
            <a:ext cx="873434" cy="6802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39D8F2-168F-4EF0-184D-8431E5DC86CC}"/>
              </a:ext>
            </a:extLst>
          </p:cNvPr>
          <p:cNvSpPr/>
          <p:nvPr/>
        </p:nvSpPr>
        <p:spPr>
          <a:xfrm>
            <a:off x="6415275" y="4878545"/>
            <a:ext cx="873434" cy="6802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timer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1987B2D-AB09-F425-EC3C-20B7F35ED78B}"/>
              </a:ext>
            </a:extLst>
          </p:cNvPr>
          <p:cNvCxnSpPr/>
          <p:nvPr/>
        </p:nvCxnSpPr>
        <p:spPr>
          <a:xfrm>
            <a:off x="5804758" y="1246647"/>
            <a:ext cx="0" cy="4517499"/>
          </a:xfrm>
          <a:prstGeom prst="line">
            <a:avLst/>
          </a:prstGeom>
          <a:ln w="762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0AA495-6DC5-21C5-EA24-CC974472C809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5249660" y="3546772"/>
            <a:ext cx="5283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432412-B565-2AC8-3687-2D5D177B1559}"/>
              </a:ext>
            </a:extLst>
          </p:cNvPr>
          <p:cNvCxnSpPr>
            <a:cxnSpLocks/>
          </p:cNvCxnSpPr>
          <p:nvPr/>
        </p:nvCxnSpPr>
        <p:spPr>
          <a:xfrm>
            <a:off x="5831551" y="1731598"/>
            <a:ext cx="610517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A57C998-598E-9025-7BEF-A18DAE80584D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5839854" y="3546773"/>
            <a:ext cx="575421" cy="1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699CD4-BADD-D116-00D6-07B52E8CAEA3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5831551" y="4382720"/>
            <a:ext cx="583724" cy="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6092D8A-3AA3-BBD2-9DA1-AA739A8C6611}"/>
              </a:ext>
            </a:extLst>
          </p:cNvPr>
          <p:cNvCxnSpPr>
            <a:cxnSpLocks/>
          </p:cNvCxnSpPr>
          <p:nvPr/>
        </p:nvCxnSpPr>
        <p:spPr>
          <a:xfrm>
            <a:off x="5818154" y="5224724"/>
            <a:ext cx="610517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F2BD93-16B5-358E-42F2-ECD3BF24BE71}"/>
              </a:ext>
            </a:extLst>
          </p:cNvPr>
          <p:cNvCxnSpPr>
            <a:cxnSpLocks/>
          </p:cNvCxnSpPr>
          <p:nvPr/>
        </p:nvCxnSpPr>
        <p:spPr>
          <a:xfrm>
            <a:off x="5818153" y="2660206"/>
            <a:ext cx="610517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9D336E20-33F3-E83D-7200-931F32828104}"/>
              </a:ext>
            </a:extLst>
          </p:cNvPr>
          <p:cNvSpPr/>
          <p:nvPr/>
        </p:nvSpPr>
        <p:spPr>
          <a:xfrm>
            <a:off x="6428670" y="2269692"/>
            <a:ext cx="1603276" cy="7733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memory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6BC5B3-674A-9981-0DDF-2349BD443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15912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17DEAD5-3B0C-42B8-9861-162E1707FAFB}"/>
              </a:ext>
            </a:extLst>
          </p:cNvPr>
          <p:cNvSpPr/>
          <p:nvPr/>
        </p:nvSpPr>
        <p:spPr>
          <a:xfrm>
            <a:off x="831273" y="2277880"/>
            <a:ext cx="1205345" cy="2258034"/>
          </a:xfrm>
          <a:custGeom>
            <a:avLst/>
            <a:gdLst>
              <a:gd name="connsiteX0" fmla="*/ 0 w 1205345"/>
              <a:gd name="connsiteY0" fmla="*/ 922520 h 2258034"/>
              <a:gd name="connsiteX1" fmla="*/ 457200 w 1205345"/>
              <a:gd name="connsiteY1" fmla="*/ 49684 h 2258034"/>
              <a:gd name="connsiteX2" fmla="*/ 942109 w 1205345"/>
              <a:gd name="connsiteY2" fmla="*/ 2238702 h 2258034"/>
              <a:gd name="connsiteX3" fmla="*/ 1205345 w 1205345"/>
              <a:gd name="connsiteY3" fmla="*/ 936375 h 225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345" h="2258034">
                <a:moveTo>
                  <a:pt x="0" y="922520"/>
                </a:moveTo>
                <a:cubicBezTo>
                  <a:pt x="150091" y="376420"/>
                  <a:pt x="300182" y="-169680"/>
                  <a:pt x="457200" y="49684"/>
                </a:cubicBezTo>
                <a:cubicBezTo>
                  <a:pt x="614218" y="269048"/>
                  <a:pt x="817418" y="2090920"/>
                  <a:pt x="942109" y="2238702"/>
                </a:cubicBezTo>
                <a:cubicBezTo>
                  <a:pt x="1066800" y="2386484"/>
                  <a:pt x="1136072" y="1661429"/>
                  <a:pt x="1205345" y="93637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5D4E9C-8DE4-4329-A3EE-11F1A2351FE1}"/>
              </a:ext>
            </a:extLst>
          </p:cNvPr>
          <p:cNvSpPr/>
          <p:nvPr/>
        </p:nvSpPr>
        <p:spPr>
          <a:xfrm>
            <a:off x="3474454" y="2633340"/>
            <a:ext cx="2078182" cy="1288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038035-1811-41F3-AEDE-70B4351B0CB7}"/>
              </a:ext>
            </a:extLst>
          </p:cNvPr>
          <p:cNvSpPr/>
          <p:nvPr/>
        </p:nvSpPr>
        <p:spPr>
          <a:xfrm>
            <a:off x="6425473" y="2633340"/>
            <a:ext cx="2078182" cy="1288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detector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E00CC76-5487-495C-AEDB-C82F6ABE30C4}"/>
              </a:ext>
            </a:extLst>
          </p:cNvPr>
          <p:cNvCxnSpPr>
            <a:endCxn id="3" idx="1"/>
          </p:cNvCxnSpPr>
          <p:nvPr/>
        </p:nvCxnSpPr>
        <p:spPr>
          <a:xfrm>
            <a:off x="3017254" y="3277576"/>
            <a:ext cx="4572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ED58264-996B-4157-83CF-7A961C9EC6B6}"/>
              </a:ext>
            </a:extLst>
          </p:cNvPr>
          <p:cNvCxnSpPr>
            <a:stCxn id="3" idx="3"/>
            <a:endCxn id="4" idx="1"/>
          </p:cNvCxnSpPr>
          <p:nvPr/>
        </p:nvCxnSpPr>
        <p:spPr>
          <a:xfrm>
            <a:off x="5552636" y="3277576"/>
            <a:ext cx="8728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74AEE66-C80C-4E55-8ADC-3612040F40EC}"/>
              </a:ext>
            </a:extLst>
          </p:cNvPr>
          <p:cNvCxnSpPr>
            <a:stCxn id="4" idx="3"/>
          </p:cNvCxnSpPr>
          <p:nvPr/>
        </p:nvCxnSpPr>
        <p:spPr>
          <a:xfrm>
            <a:off x="8503655" y="3277576"/>
            <a:ext cx="62345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4F3B642-AA27-4B33-89F7-8A457E731BF5}"/>
              </a:ext>
            </a:extLst>
          </p:cNvPr>
          <p:cNvCxnSpPr/>
          <p:nvPr/>
        </p:nvCxnSpPr>
        <p:spPr>
          <a:xfrm>
            <a:off x="415636" y="3269673"/>
            <a:ext cx="226521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05C200F-0B8A-4CF9-BC8B-C80EBDF3D679}"/>
              </a:ext>
            </a:extLst>
          </p:cNvPr>
          <p:cNvSpPr txBox="1"/>
          <p:nvPr/>
        </p:nvSpPr>
        <p:spPr>
          <a:xfrm>
            <a:off x="2355273" y="2900341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9C6CF3-650B-452B-84B7-1DB931541783}"/>
              </a:ext>
            </a:extLst>
          </p:cNvPr>
          <p:cNvSpPr/>
          <p:nvPr/>
        </p:nvSpPr>
        <p:spPr>
          <a:xfrm>
            <a:off x="767301" y="2828937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2004A3-95D6-4E2A-A608-485DBDF3783A}"/>
              </a:ext>
            </a:extLst>
          </p:cNvPr>
          <p:cNvSpPr/>
          <p:nvPr/>
        </p:nvSpPr>
        <p:spPr>
          <a:xfrm>
            <a:off x="1168908" y="2246898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A2823D8-2614-4B7E-8659-9D81B01E4AA6}"/>
              </a:ext>
            </a:extLst>
          </p:cNvPr>
          <p:cNvSpPr/>
          <p:nvPr/>
        </p:nvSpPr>
        <p:spPr>
          <a:xfrm>
            <a:off x="1482436" y="3075234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2761633-B8DB-4D0A-A76D-B88F6414729E}"/>
              </a:ext>
            </a:extLst>
          </p:cNvPr>
          <p:cNvSpPr/>
          <p:nvPr/>
        </p:nvSpPr>
        <p:spPr>
          <a:xfrm>
            <a:off x="1583607" y="4090107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7BF1F0-03D9-4D41-96BF-D702E8AE5D8A}"/>
              </a:ext>
            </a:extLst>
          </p:cNvPr>
          <p:cNvSpPr/>
          <p:nvPr/>
        </p:nvSpPr>
        <p:spPr>
          <a:xfrm>
            <a:off x="1895808" y="3551578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314F06B-CC13-4BAA-9D54-AC716AF0F390}"/>
              </a:ext>
            </a:extLst>
          </p:cNvPr>
          <p:cNvCxnSpPr>
            <a:cxnSpLocks/>
          </p:cNvCxnSpPr>
          <p:nvPr/>
        </p:nvCxnSpPr>
        <p:spPr>
          <a:xfrm>
            <a:off x="9322872" y="3267671"/>
            <a:ext cx="182131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B460D7D-C063-42AB-B8C9-4CD69A8E0482}"/>
              </a:ext>
            </a:extLst>
          </p:cNvPr>
          <p:cNvSpPr txBox="1"/>
          <p:nvPr/>
        </p:nvSpPr>
        <p:spPr>
          <a:xfrm>
            <a:off x="10790606" y="2860831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271803B-70D6-4677-BE91-9406C6F27A7B}"/>
              </a:ext>
            </a:extLst>
          </p:cNvPr>
          <p:cNvSpPr/>
          <p:nvPr/>
        </p:nvSpPr>
        <p:spPr>
          <a:xfrm>
            <a:off x="10076144" y="2244896"/>
            <a:ext cx="202342" cy="2023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C626D17-8F4D-480E-A834-3A5AF05EE9A2}"/>
              </a:ext>
            </a:extLst>
          </p:cNvPr>
          <p:cNvCxnSpPr>
            <a:cxnSpLocks/>
          </p:cNvCxnSpPr>
          <p:nvPr/>
        </p:nvCxnSpPr>
        <p:spPr>
          <a:xfrm>
            <a:off x="415636" y="2147455"/>
            <a:ext cx="0" cy="238845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FDB9D40-AE0C-4C6B-A616-4A25307B80C8}"/>
              </a:ext>
            </a:extLst>
          </p:cNvPr>
          <p:cNvCxnSpPr>
            <a:cxnSpLocks/>
          </p:cNvCxnSpPr>
          <p:nvPr/>
        </p:nvCxnSpPr>
        <p:spPr>
          <a:xfrm>
            <a:off x="9322872" y="2114454"/>
            <a:ext cx="0" cy="238845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88E7B16-CE9C-416D-9459-7F343619A6A0}"/>
              </a:ext>
            </a:extLst>
          </p:cNvPr>
          <p:cNvSpPr txBox="1"/>
          <p:nvPr/>
        </p:nvSpPr>
        <p:spPr>
          <a:xfrm>
            <a:off x="2871797" y="3306386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x[n]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F2D2827-8E3F-4521-95EA-3131870CB957}"/>
              </a:ext>
            </a:extLst>
          </p:cNvPr>
          <p:cNvSpPr txBox="1"/>
          <p:nvPr/>
        </p:nvSpPr>
        <p:spPr>
          <a:xfrm>
            <a:off x="5695703" y="3277576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y[n]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11FADC3-0B1B-4A42-AA4A-2B1D9F5D7883}"/>
              </a:ext>
            </a:extLst>
          </p:cNvPr>
          <p:cNvSpPr txBox="1"/>
          <p:nvPr/>
        </p:nvSpPr>
        <p:spPr>
          <a:xfrm>
            <a:off x="8531489" y="3306386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d[n]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BEE376-41C3-756B-ED8C-1815285018D6}"/>
              </a:ext>
            </a:extLst>
          </p:cNvPr>
          <p:cNvSpPr txBox="1"/>
          <p:nvPr/>
        </p:nvSpPr>
        <p:spPr>
          <a:xfrm>
            <a:off x="1420003" y="2132332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sample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1F97BD-0987-2204-1805-FCD5845758AF}"/>
              </a:ext>
            </a:extLst>
          </p:cNvPr>
          <p:cNvSpPr txBox="1"/>
          <p:nvPr/>
        </p:nvSpPr>
        <p:spPr>
          <a:xfrm>
            <a:off x="10403702" y="2132332"/>
            <a:ext cx="108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detection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FE9E6-EAD9-F64B-A6AB-2A8B5513F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2314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627D3F98-70F3-E860-1BB4-5397B0544D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1787804"/>
              </p:ext>
            </p:extLst>
          </p:nvPr>
        </p:nvGraphicFramePr>
        <p:xfrm>
          <a:off x="3810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5D2FD66-716E-9C5C-A9E9-3CC31C6C040D}"/>
              </a:ext>
            </a:extLst>
          </p:cNvPr>
          <p:cNvSpPr txBox="1"/>
          <p:nvPr/>
        </p:nvSpPr>
        <p:spPr>
          <a:xfrm>
            <a:off x="3816824" y="5136107"/>
            <a:ext cx="721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signal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CDB4D0B-78E0-2D69-E94B-63254DED2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80068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21F99E2-FFB0-4C58-A148-4C65B0796419}"/>
              </a:ext>
            </a:extLst>
          </p:cNvPr>
          <p:cNvGraphicFramePr/>
          <p:nvPr/>
        </p:nvGraphicFramePr>
        <p:xfrm>
          <a:off x="3810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D025366-A6FD-5AA0-0934-42125E0ABC68}"/>
                  </a:ext>
                </a:extLst>
              </p:cNvPr>
              <p:cNvSpPr txBox="1"/>
              <p:nvPr/>
            </p:nvSpPr>
            <p:spPr>
              <a:xfrm>
                <a:off x="3816824" y="5136107"/>
                <a:ext cx="3974806" cy="8897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average filter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−2]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D025366-A6FD-5AA0-0934-42125E0ABC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824" y="5136107"/>
                <a:ext cx="3974806" cy="889731"/>
              </a:xfrm>
              <a:prstGeom prst="rect">
                <a:avLst/>
              </a:prstGeom>
              <a:blipFill>
                <a:blip r:embed="rId3"/>
                <a:stretch>
                  <a:fillRect l="-1227" t="-41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A2922D-F1EA-E684-299D-FDACC747C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66041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A040CF3-CDBB-4F6C-B58D-0074E87EDC17}"/>
              </a:ext>
            </a:extLst>
          </p:cNvPr>
          <p:cNvGraphicFramePr/>
          <p:nvPr/>
        </p:nvGraphicFramePr>
        <p:xfrm>
          <a:off x="3810000" y="2019300"/>
          <a:ext cx="45720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91EE857-0897-0DD2-6546-55596BF030AA}"/>
                  </a:ext>
                </a:extLst>
              </p:cNvPr>
              <p:cNvSpPr txBox="1"/>
              <p:nvPr/>
            </p:nvSpPr>
            <p:spPr>
              <a:xfrm>
                <a:off x="3816824" y="5136107"/>
                <a:ext cx="250908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difference filter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91EE857-0897-0DD2-6546-55596BF03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824" y="5136107"/>
                <a:ext cx="2509085" cy="646331"/>
              </a:xfrm>
              <a:prstGeom prst="rect">
                <a:avLst/>
              </a:prstGeom>
              <a:blipFill>
                <a:blip r:embed="rId3"/>
                <a:stretch>
                  <a:fillRect l="-1942" t="-5660" b="-2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635C06-B365-B111-5367-AB2875218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29475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A2C2F9-3F4D-A742-96E9-ED0DB136D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242" y="143893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Sense a physical signal.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Filter the signal.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Detect interesting features of the signal.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9F7E50-8A66-A896-CA9A-3666A3057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053931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C81DA36D-071F-4BB2-B3ED-BE8CF57047DC}"/>
              </a:ext>
            </a:extLst>
          </p:cNvPr>
          <p:cNvGraphicFramePr/>
          <p:nvPr/>
        </p:nvGraphicFramePr>
        <p:xfrm>
          <a:off x="3810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187A266-FFFD-C97E-76AC-FAC363ADFB5A}"/>
              </a:ext>
            </a:extLst>
          </p:cNvPr>
          <p:cNvSpPr txBox="1"/>
          <p:nvPr/>
        </p:nvSpPr>
        <p:spPr>
          <a:xfrm>
            <a:off x="3816824" y="5136107"/>
            <a:ext cx="1177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decimated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F0BEF7-5AE6-16EA-4AB9-003915A2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37908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39BAD4D-D524-B5D1-380A-35506E61F14E}"/>
                  </a:ext>
                </a:extLst>
              </p:cNvPr>
              <p:cNvSpPr txBox="1"/>
              <p:nvPr/>
            </p:nvSpPr>
            <p:spPr>
              <a:xfrm flipH="1">
                <a:off x="3844345" y="2588298"/>
                <a:ext cx="443160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Classification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39BAD4D-D524-B5D1-380A-35506E61F1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844345" y="2588298"/>
                <a:ext cx="4431602" cy="923330"/>
              </a:xfrm>
              <a:prstGeom prst="rect">
                <a:avLst/>
              </a:prstGeom>
              <a:blipFill>
                <a:blip r:embed="rId2"/>
                <a:stretch>
                  <a:fillRect l="-1238" t="-3974" b="-19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6F03FB-D228-FB19-19B2-0343C1C6F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31894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B49679-860A-269F-B8C2-91C567C24DD2}"/>
              </a:ext>
            </a:extLst>
          </p:cNvPr>
          <p:cNvSpPr/>
          <p:nvPr/>
        </p:nvSpPr>
        <p:spPr>
          <a:xfrm>
            <a:off x="466284" y="1465470"/>
            <a:ext cx="1338294" cy="34880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circular buffer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6366A6-71E3-6EB2-6C52-68F96FA7C938}"/>
              </a:ext>
            </a:extLst>
          </p:cNvPr>
          <p:cNvSpPr/>
          <p:nvPr/>
        </p:nvSpPr>
        <p:spPr>
          <a:xfrm>
            <a:off x="466284" y="146547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AB0F8D-3BA3-E5C3-8845-0A0DE42DF27F}"/>
              </a:ext>
            </a:extLst>
          </p:cNvPr>
          <p:cNvSpPr/>
          <p:nvPr/>
        </p:nvSpPr>
        <p:spPr>
          <a:xfrm>
            <a:off x="466284" y="190147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6753B0-85D9-A167-6801-76E15488DF69}"/>
              </a:ext>
            </a:extLst>
          </p:cNvPr>
          <p:cNvSpPr/>
          <p:nvPr/>
        </p:nvSpPr>
        <p:spPr>
          <a:xfrm>
            <a:off x="466284" y="233748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EB873B-9C0F-9247-1346-5906C42FB612}"/>
              </a:ext>
            </a:extLst>
          </p:cNvPr>
          <p:cNvSpPr/>
          <p:nvPr/>
        </p:nvSpPr>
        <p:spPr>
          <a:xfrm>
            <a:off x="466284" y="277348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D3BEEF-BE41-C9FB-E71F-24F81FBD615A}"/>
              </a:ext>
            </a:extLst>
          </p:cNvPr>
          <p:cNvSpPr/>
          <p:nvPr/>
        </p:nvSpPr>
        <p:spPr>
          <a:xfrm>
            <a:off x="466284" y="320949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0592BD-7AEC-9FB3-3DA5-D636E390614D}"/>
              </a:ext>
            </a:extLst>
          </p:cNvPr>
          <p:cNvSpPr/>
          <p:nvPr/>
        </p:nvSpPr>
        <p:spPr>
          <a:xfrm>
            <a:off x="466284" y="364549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25A6E1-146B-9132-0650-B75D611A1A94}"/>
              </a:ext>
            </a:extLst>
          </p:cNvPr>
          <p:cNvSpPr/>
          <p:nvPr/>
        </p:nvSpPr>
        <p:spPr>
          <a:xfrm>
            <a:off x="466284" y="408150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55A590-7452-E811-DCBD-0EAAA1B3FD4C}"/>
              </a:ext>
            </a:extLst>
          </p:cNvPr>
          <p:cNvSpPr/>
          <p:nvPr/>
        </p:nvSpPr>
        <p:spPr>
          <a:xfrm>
            <a:off x="466284" y="451750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7835749-6491-044C-D6E8-E8EE5902CFFF}"/>
              </a:ext>
            </a:extLst>
          </p:cNvPr>
          <p:cNvSpPr/>
          <p:nvPr/>
        </p:nvSpPr>
        <p:spPr>
          <a:xfrm rot="10800000">
            <a:off x="1934774" y="1495686"/>
            <a:ext cx="402698" cy="36333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0BDE02-21AA-EBFB-0A5B-289A49EBBE11}"/>
              </a:ext>
            </a:extLst>
          </p:cNvPr>
          <p:cNvSpPr txBox="1"/>
          <p:nvPr/>
        </p:nvSpPr>
        <p:spPr>
          <a:xfrm>
            <a:off x="2365225" y="1495685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head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177810D-3335-8FFD-2CCD-DBBF9FDA09E0}"/>
              </a:ext>
            </a:extLst>
          </p:cNvPr>
          <p:cNvSpPr/>
          <p:nvPr/>
        </p:nvSpPr>
        <p:spPr>
          <a:xfrm>
            <a:off x="3361884" y="1465470"/>
            <a:ext cx="1338294" cy="34880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22F832E-30FC-645F-BD52-2B9C7BDFE8F2}"/>
              </a:ext>
            </a:extLst>
          </p:cNvPr>
          <p:cNvSpPr/>
          <p:nvPr/>
        </p:nvSpPr>
        <p:spPr>
          <a:xfrm>
            <a:off x="3361884" y="146547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64B52C2-B321-85C4-0320-6696056F2F26}"/>
              </a:ext>
            </a:extLst>
          </p:cNvPr>
          <p:cNvSpPr/>
          <p:nvPr/>
        </p:nvSpPr>
        <p:spPr>
          <a:xfrm>
            <a:off x="3361884" y="190147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942A7B8-85E7-BEF1-7B4E-20132FFCCF59}"/>
              </a:ext>
            </a:extLst>
          </p:cNvPr>
          <p:cNvSpPr/>
          <p:nvPr/>
        </p:nvSpPr>
        <p:spPr>
          <a:xfrm>
            <a:off x="3361884" y="233748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16CEF31-1ED6-1D71-32DA-824175A52187}"/>
              </a:ext>
            </a:extLst>
          </p:cNvPr>
          <p:cNvSpPr/>
          <p:nvPr/>
        </p:nvSpPr>
        <p:spPr>
          <a:xfrm>
            <a:off x="3361884" y="277348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18B945C-978D-8E32-7C94-5BC3CFE29BCA}"/>
              </a:ext>
            </a:extLst>
          </p:cNvPr>
          <p:cNvSpPr/>
          <p:nvPr/>
        </p:nvSpPr>
        <p:spPr>
          <a:xfrm>
            <a:off x="3361884" y="320949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9020A53-D7EF-3D0B-BA0B-D2C3F17CF6F0}"/>
              </a:ext>
            </a:extLst>
          </p:cNvPr>
          <p:cNvSpPr/>
          <p:nvPr/>
        </p:nvSpPr>
        <p:spPr>
          <a:xfrm>
            <a:off x="3361884" y="364549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5D5B094-0C30-0018-8818-AA122F59A1EA}"/>
              </a:ext>
            </a:extLst>
          </p:cNvPr>
          <p:cNvSpPr/>
          <p:nvPr/>
        </p:nvSpPr>
        <p:spPr>
          <a:xfrm>
            <a:off x="3361884" y="408150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029D056-76A0-A529-3EBA-11CF6455854E}"/>
              </a:ext>
            </a:extLst>
          </p:cNvPr>
          <p:cNvSpPr/>
          <p:nvPr/>
        </p:nvSpPr>
        <p:spPr>
          <a:xfrm>
            <a:off x="3361884" y="451750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BF87FFB4-BB84-1B4C-3D39-4C4F17EA0727}"/>
              </a:ext>
            </a:extLst>
          </p:cNvPr>
          <p:cNvSpPr/>
          <p:nvPr/>
        </p:nvSpPr>
        <p:spPr>
          <a:xfrm rot="10800000">
            <a:off x="4845685" y="1955984"/>
            <a:ext cx="402698" cy="36333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F6F599B-F706-FE76-BFB5-D9A80C6577D6}"/>
              </a:ext>
            </a:extLst>
          </p:cNvPr>
          <p:cNvSpPr txBox="1"/>
          <p:nvPr/>
        </p:nvSpPr>
        <p:spPr>
          <a:xfrm>
            <a:off x="5276136" y="1955983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head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1DCB353-C1F8-4050-2E9E-56A662B21B2D}"/>
              </a:ext>
            </a:extLst>
          </p:cNvPr>
          <p:cNvSpPr/>
          <p:nvPr/>
        </p:nvSpPr>
        <p:spPr>
          <a:xfrm>
            <a:off x="6257484" y="1465470"/>
            <a:ext cx="1338294" cy="34880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D430A78-456D-FEFE-A5F0-1A79DDDF94ED}"/>
              </a:ext>
            </a:extLst>
          </p:cNvPr>
          <p:cNvSpPr/>
          <p:nvPr/>
        </p:nvSpPr>
        <p:spPr>
          <a:xfrm>
            <a:off x="6257484" y="146547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E50AA38-0487-B2C6-6AF8-26ADDD83D3EE}"/>
              </a:ext>
            </a:extLst>
          </p:cNvPr>
          <p:cNvSpPr/>
          <p:nvPr/>
        </p:nvSpPr>
        <p:spPr>
          <a:xfrm>
            <a:off x="6257484" y="190147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F69DD4E-4E66-5083-5AE7-A0791CA0E2D8}"/>
              </a:ext>
            </a:extLst>
          </p:cNvPr>
          <p:cNvSpPr/>
          <p:nvPr/>
        </p:nvSpPr>
        <p:spPr>
          <a:xfrm>
            <a:off x="6257484" y="233748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121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6AE3388-F88E-C8BA-F020-5AA0F28D7109}"/>
              </a:ext>
            </a:extLst>
          </p:cNvPr>
          <p:cNvSpPr/>
          <p:nvPr/>
        </p:nvSpPr>
        <p:spPr>
          <a:xfrm>
            <a:off x="6257484" y="277348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214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C4FE3CD-9F12-AEFF-1916-40866E7F788A}"/>
              </a:ext>
            </a:extLst>
          </p:cNvPr>
          <p:cNvSpPr/>
          <p:nvPr/>
        </p:nvSpPr>
        <p:spPr>
          <a:xfrm>
            <a:off x="6257484" y="320949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199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8F7EB08-6DD0-3096-DEC4-9404E2D15FEB}"/>
              </a:ext>
            </a:extLst>
          </p:cNvPr>
          <p:cNvSpPr/>
          <p:nvPr/>
        </p:nvSpPr>
        <p:spPr>
          <a:xfrm>
            <a:off x="6257484" y="364549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127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4FEF983-0ACB-6BFA-21B4-72002014ED04}"/>
              </a:ext>
            </a:extLst>
          </p:cNvPr>
          <p:cNvSpPr/>
          <p:nvPr/>
        </p:nvSpPr>
        <p:spPr>
          <a:xfrm>
            <a:off x="6257484" y="408150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76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7FA8ED8-B67C-0DC3-CAB6-D30E7994C6B4}"/>
              </a:ext>
            </a:extLst>
          </p:cNvPr>
          <p:cNvSpPr/>
          <p:nvPr/>
        </p:nvSpPr>
        <p:spPr>
          <a:xfrm>
            <a:off x="6257484" y="451750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31</a:t>
            </a:r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09281B1A-6628-8761-66C4-4DA497E0AAC6}"/>
              </a:ext>
            </a:extLst>
          </p:cNvPr>
          <p:cNvSpPr/>
          <p:nvPr/>
        </p:nvSpPr>
        <p:spPr>
          <a:xfrm rot="10800000">
            <a:off x="7729334" y="4550842"/>
            <a:ext cx="402698" cy="36333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4E37F6C-9948-8797-FD5F-CBC127B253EE}"/>
              </a:ext>
            </a:extLst>
          </p:cNvPr>
          <p:cNvSpPr txBox="1"/>
          <p:nvPr/>
        </p:nvSpPr>
        <p:spPr>
          <a:xfrm>
            <a:off x="8159785" y="4550841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head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82ACA0B-8110-C498-5736-5B6D0AAF2ADB}"/>
              </a:ext>
            </a:extLst>
          </p:cNvPr>
          <p:cNvSpPr/>
          <p:nvPr/>
        </p:nvSpPr>
        <p:spPr>
          <a:xfrm>
            <a:off x="9153084" y="1465470"/>
            <a:ext cx="1338294" cy="34880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9D9BDB0-1C42-44EE-796F-3DB026EC64A9}"/>
              </a:ext>
            </a:extLst>
          </p:cNvPr>
          <p:cNvSpPr/>
          <p:nvPr/>
        </p:nvSpPr>
        <p:spPr>
          <a:xfrm>
            <a:off x="9153084" y="146547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141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3B84FF5-16CD-DF1C-F891-5082AA7E17A6}"/>
              </a:ext>
            </a:extLst>
          </p:cNvPr>
          <p:cNvSpPr/>
          <p:nvPr/>
        </p:nvSpPr>
        <p:spPr>
          <a:xfrm>
            <a:off x="9153084" y="190147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CD3CCD1-428F-D4E9-D774-048975794D5F}"/>
              </a:ext>
            </a:extLst>
          </p:cNvPr>
          <p:cNvSpPr/>
          <p:nvPr/>
        </p:nvSpPr>
        <p:spPr>
          <a:xfrm>
            <a:off x="9153084" y="233748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121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6DE8842-94CA-6D0F-650A-5E8AF4C66198}"/>
              </a:ext>
            </a:extLst>
          </p:cNvPr>
          <p:cNvSpPr/>
          <p:nvPr/>
        </p:nvSpPr>
        <p:spPr>
          <a:xfrm>
            <a:off x="9153084" y="277348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214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FF55964-B99C-2A73-4481-3FAB8E8B52DB}"/>
              </a:ext>
            </a:extLst>
          </p:cNvPr>
          <p:cNvSpPr/>
          <p:nvPr/>
        </p:nvSpPr>
        <p:spPr>
          <a:xfrm>
            <a:off x="9153084" y="320949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199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33A906F-9BA8-C2EC-BCF2-E6CF25286239}"/>
              </a:ext>
            </a:extLst>
          </p:cNvPr>
          <p:cNvSpPr/>
          <p:nvPr/>
        </p:nvSpPr>
        <p:spPr>
          <a:xfrm>
            <a:off x="9153084" y="364549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127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51B35DF-4C66-4918-A293-75B1D72963D2}"/>
              </a:ext>
            </a:extLst>
          </p:cNvPr>
          <p:cNvSpPr/>
          <p:nvPr/>
        </p:nvSpPr>
        <p:spPr>
          <a:xfrm>
            <a:off x="9153084" y="4081500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76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3BE9727-6EA9-1D03-646E-015598D052A4}"/>
              </a:ext>
            </a:extLst>
          </p:cNvPr>
          <p:cNvSpPr/>
          <p:nvPr/>
        </p:nvSpPr>
        <p:spPr>
          <a:xfrm>
            <a:off x="9153084" y="4517505"/>
            <a:ext cx="1338294" cy="4360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31</a:t>
            </a:r>
          </a:p>
        </p:txBody>
      </p:sp>
      <p:sp>
        <p:nvSpPr>
          <p:cNvPr id="83" name="Arrow: Right 82">
            <a:extLst>
              <a:ext uri="{FF2B5EF4-FFF2-40B4-BE49-F238E27FC236}">
                <a16:creationId xmlns:a16="http://schemas.microsoft.com/office/drawing/2014/main" id="{4368D442-6D7B-831C-2DF4-2300AE9D0184}"/>
              </a:ext>
            </a:extLst>
          </p:cNvPr>
          <p:cNvSpPr/>
          <p:nvPr/>
        </p:nvSpPr>
        <p:spPr>
          <a:xfrm rot="10800000">
            <a:off x="10621574" y="1495686"/>
            <a:ext cx="402698" cy="36333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0E1F738-2474-E0BD-3079-5AF627BD5BA7}"/>
              </a:ext>
            </a:extLst>
          </p:cNvPr>
          <p:cNvSpPr txBox="1"/>
          <p:nvPr/>
        </p:nvSpPr>
        <p:spPr>
          <a:xfrm>
            <a:off x="11052025" y="1495685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head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A3AD657-EDC5-FEA1-FB52-AE1E06A1E6AE}"/>
              </a:ext>
            </a:extLst>
          </p:cNvPr>
          <p:cNvSpPr txBox="1"/>
          <p:nvPr/>
        </p:nvSpPr>
        <p:spPr>
          <a:xfrm>
            <a:off x="813067" y="5080673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 = 0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55A1009-89C1-BA54-B521-1EE6BC414FE6}"/>
              </a:ext>
            </a:extLst>
          </p:cNvPr>
          <p:cNvSpPr txBox="1"/>
          <p:nvPr/>
        </p:nvSpPr>
        <p:spPr>
          <a:xfrm>
            <a:off x="3708667" y="5080673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 = 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879D98B-7E88-4243-DF6D-2BADF2A83CB6}"/>
              </a:ext>
            </a:extLst>
          </p:cNvPr>
          <p:cNvSpPr txBox="1"/>
          <p:nvPr/>
        </p:nvSpPr>
        <p:spPr>
          <a:xfrm>
            <a:off x="6604267" y="5080673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 = 7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AF59BFC-3266-84CB-BA58-8B5843EE91E0}"/>
              </a:ext>
            </a:extLst>
          </p:cNvPr>
          <p:cNvSpPr txBox="1"/>
          <p:nvPr/>
        </p:nvSpPr>
        <p:spPr>
          <a:xfrm>
            <a:off x="9524123" y="5080673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 = 8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3746A6FD-A147-FEAF-779F-9AA5E4DD5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65472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E097C4-EA22-7584-7DA8-B393C9297603}"/>
              </a:ext>
            </a:extLst>
          </p:cNvPr>
          <p:cNvSpPr txBox="1"/>
          <p:nvPr/>
        </p:nvSpPr>
        <p:spPr>
          <a:xfrm>
            <a:off x="3048000" y="206678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Name: foo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Purpose: Compute the foo function.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Inputs: x (int), y (int)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Outputs: z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*/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10CDCB0-B438-414D-9615-B967692A0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82331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575FDE6-30A2-1B61-B3B4-A983EE93EB29}"/>
              </a:ext>
            </a:extLst>
          </p:cNvPr>
          <p:cNvSpPr/>
          <p:nvPr/>
        </p:nvSpPr>
        <p:spPr>
          <a:xfrm>
            <a:off x="4687058" y="2192137"/>
            <a:ext cx="1907524" cy="13019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28A9B4-C470-9E0F-60A7-2AC63472E465}"/>
              </a:ext>
            </a:extLst>
          </p:cNvPr>
          <p:cNvSpPr txBox="1"/>
          <p:nvPr/>
        </p:nvSpPr>
        <p:spPr>
          <a:xfrm>
            <a:off x="7548344" y="212710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DA85871-BCC3-FF1E-759F-C9C55AF8185E}"/>
              </a:ext>
            </a:extLst>
          </p:cNvPr>
          <p:cNvCxnSpPr/>
          <p:nvPr/>
        </p:nvCxnSpPr>
        <p:spPr>
          <a:xfrm>
            <a:off x="6865381" y="3330598"/>
            <a:ext cx="1" cy="36939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10E11D66-7C48-7CF1-6655-C30602CA9BC4}"/>
              </a:ext>
            </a:extLst>
          </p:cNvPr>
          <p:cNvSpPr/>
          <p:nvPr/>
        </p:nvSpPr>
        <p:spPr>
          <a:xfrm rot="10800000">
            <a:off x="6739726" y="3699991"/>
            <a:ext cx="251309" cy="20589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5E037DE-AC8E-D554-88EB-C1DDF9925772}"/>
              </a:ext>
            </a:extLst>
          </p:cNvPr>
          <p:cNvCxnSpPr>
            <a:cxnSpLocks/>
          </p:cNvCxnSpPr>
          <p:nvPr/>
        </p:nvCxnSpPr>
        <p:spPr>
          <a:xfrm>
            <a:off x="7177246" y="2991420"/>
            <a:ext cx="82356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099828F-FFFB-E9DF-08F7-DF1C0B754349}"/>
              </a:ext>
            </a:extLst>
          </p:cNvPr>
          <p:cNvGrpSpPr/>
          <p:nvPr/>
        </p:nvGrpSpPr>
        <p:grpSpPr>
          <a:xfrm rot="5400000">
            <a:off x="7100037" y="2116443"/>
            <a:ext cx="214974" cy="835676"/>
            <a:chOff x="6870112" y="2007440"/>
            <a:chExt cx="214974" cy="83567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8BE2117-7416-EC3A-B3CB-43C936EFE640}"/>
                </a:ext>
              </a:extLst>
            </p:cNvPr>
            <p:cNvCxnSpPr>
              <a:cxnSpLocks/>
            </p:cNvCxnSpPr>
            <p:nvPr/>
          </p:nvCxnSpPr>
          <p:spPr>
            <a:xfrm>
              <a:off x="6945807" y="2007440"/>
              <a:ext cx="0" cy="34214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C4641CC-095C-9E19-EAB0-D6A3039A3CE0}"/>
                </a:ext>
              </a:extLst>
            </p:cNvPr>
            <p:cNvCxnSpPr>
              <a:cxnSpLocks/>
            </p:cNvCxnSpPr>
            <p:nvPr/>
          </p:nvCxnSpPr>
          <p:spPr>
            <a:xfrm>
              <a:off x="6945807" y="2349584"/>
              <a:ext cx="127168" cy="1059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CCD9CA4-1F02-6B81-BD27-24E61C67DEF4}"/>
                </a:ext>
              </a:extLst>
            </p:cNvPr>
            <p:cNvCxnSpPr/>
            <p:nvPr/>
          </p:nvCxnSpPr>
          <p:spPr>
            <a:xfrm flipH="1">
              <a:off x="6870112" y="2455556"/>
              <a:ext cx="214974" cy="14230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5B3D353-79F9-9576-9336-B2123C6555D4}"/>
                </a:ext>
              </a:extLst>
            </p:cNvPr>
            <p:cNvCxnSpPr/>
            <p:nvPr/>
          </p:nvCxnSpPr>
          <p:spPr>
            <a:xfrm>
              <a:off x="6870112" y="2591809"/>
              <a:ext cx="139279" cy="999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082860B-E609-4CFA-CA2A-87BE6153A243}"/>
                </a:ext>
              </a:extLst>
            </p:cNvPr>
            <p:cNvCxnSpPr/>
            <p:nvPr/>
          </p:nvCxnSpPr>
          <p:spPr>
            <a:xfrm>
              <a:off x="7009391" y="2691727"/>
              <a:ext cx="0" cy="15138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0BD2973-C54D-038E-9507-6D2A6BD89EFD}"/>
              </a:ext>
            </a:extLst>
          </p:cNvPr>
          <p:cNvSpPr txBox="1"/>
          <p:nvPr/>
        </p:nvSpPr>
        <p:spPr>
          <a:xfrm>
            <a:off x="8094615" y="2802882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CDECA7D-B9E2-8C48-0EB4-4FF2D32BB5EC}"/>
              </a:ext>
            </a:extLst>
          </p:cNvPr>
          <p:cNvGrpSpPr/>
          <p:nvPr/>
        </p:nvGrpSpPr>
        <p:grpSpPr>
          <a:xfrm>
            <a:off x="4863994" y="2585692"/>
            <a:ext cx="581340" cy="581340"/>
            <a:chOff x="7946310" y="526840"/>
            <a:chExt cx="581340" cy="58134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046B6A9-64C8-EDC7-78AF-E61B0AEB8F31}"/>
                </a:ext>
              </a:extLst>
            </p:cNvPr>
            <p:cNvSpPr/>
            <p:nvPr/>
          </p:nvSpPr>
          <p:spPr>
            <a:xfrm>
              <a:off x="7946310" y="526840"/>
              <a:ext cx="581340" cy="58134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E0875C3-8704-616C-94C1-DA202658CF4C}"/>
                </a:ext>
              </a:extLst>
            </p:cNvPr>
            <p:cNvCxnSpPr/>
            <p:nvPr/>
          </p:nvCxnSpPr>
          <p:spPr>
            <a:xfrm>
              <a:off x="8042887" y="738848"/>
              <a:ext cx="414809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9933B80-119E-21B3-F2ED-CDEDA205F0E9}"/>
                </a:ext>
              </a:extLst>
            </p:cNvPr>
            <p:cNvCxnSpPr/>
            <p:nvPr/>
          </p:nvCxnSpPr>
          <p:spPr>
            <a:xfrm>
              <a:off x="8042887" y="886263"/>
              <a:ext cx="414809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2BA398A8-2BC1-A62F-95D3-A74617B7AEB5}"/>
              </a:ext>
            </a:extLst>
          </p:cNvPr>
          <p:cNvSpPr/>
          <p:nvPr/>
        </p:nvSpPr>
        <p:spPr>
          <a:xfrm rot="5400000">
            <a:off x="5752847" y="2364457"/>
            <a:ext cx="381502" cy="3693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084D3E32-9378-3D36-37DC-1AF27F36697C}"/>
              </a:ext>
            </a:extLst>
          </p:cNvPr>
          <p:cNvCxnSpPr>
            <a:stCxn id="24" idx="3"/>
            <a:endCxn id="19" idx="0"/>
          </p:cNvCxnSpPr>
          <p:nvPr/>
        </p:nvCxnSpPr>
        <p:spPr>
          <a:xfrm rot="10800000" flipV="1">
            <a:off x="5154664" y="2549122"/>
            <a:ext cx="604268" cy="36569"/>
          </a:xfrm>
          <a:prstGeom prst="bentConnector2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9FE638C-C1A0-0F22-DD99-6C5825DFE293}"/>
              </a:ext>
            </a:extLst>
          </p:cNvPr>
          <p:cNvCxnSpPr>
            <a:stCxn id="24" idx="0"/>
          </p:cNvCxnSpPr>
          <p:nvPr/>
        </p:nvCxnSpPr>
        <p:spPr>
          <a:xfrm flipV="1">
            <a:off x="6128264" y="2549122"/>
            <a:ext cx="702542" cy="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18C453F6-252B-E439-9E5C-F62C55CAEC99}"/>
              </a:ext>
            </a:extLst>
          </p:cNvPr>
          <p:cNvCxnSpPr>
            <a:stCxn id="19" idx="4"/>
          </p:cNvCxnSpPr>
          <p:nvPr/>
        </p:nvCxnSpPr>
        <p:spPr>
          <a:xfrm rot="16200000" flipH="1">
            <a:off x="5922185" y="2399510"/>
            <a:ext cx="175675" cy="1710717"/>
          </a:xfrm>
          <a:prstGeom prst="bentConnector2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1C71FF6-7D89-CE36-6094-337CC5E8F4E9}"/>
              </a:ext>
            </a:extLst>
          </p:cNvPr>
          <p:cNvCxnSpPr/>
          <p:nvPr/>
        </p:nvCxnSpPr>
        <p:spPr>
          <a:xfrm>
            <a:off x="7080372" y="2777959"/>
            <a:ext cx="0" cy="44206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0575D45-FE99-FE5A-71C6-CDE6751B8C03}"/>
              </a:ext>
            </a:extLst>
          </p:cNvPr>
          <p:cNvSpPr/>
          <p:nvPr/>
        </p:nvSpPr>
        <p:spPr>
          <a:xfrm>
            <a:off x="7177246" y="2753736"/>
            <a:ext cx="90851" cy="490506"/>
          </a:xfrm>
          <a:custGeom>
            <a:avLst/>
            <a:gdLst>
              <a:gd name="connsiteX0" fmla="*/ 84795 w 90851"/>
              <a:gd name="connsiteY0" fmla="*/ 0 h 490506"/>
              <a:gd name="connsiteX1" fmla="*/ 17 w 90851"/>
              <a:gd name="connsiteY1" fmla="*/ 242226 h 490506"/>
              <a:gd name="connsiteX2" fmla="*/ 90851 w 90851"/>
              <a:gd name="connsiteY2" fmla="*/ 490506 h 490506"/>
              <a:gd name="connsiteX3" fmla="*/ 90851 w 90851"/>
              <a:gd name="connsiteY3" fmla="*/ 490506 h 490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51" h="490506">
                <a:moveTo>
                  <a:pt x="84795" y="0"/>
                </a:moveTo>
                <a:cubicBezTo>
                  <a:pt x="41901" y="80237"/>
                  <a:pt x="-992" y="160475"/>
                  <a:pt x="17" y="242226"/>
                </a:cubicBezTo>
                <a:cubicBezTo>
                  <a:pt x="1026" y="323977"/>
                  <a:pt x="90851" y="490506"/>
                  <a:pt x="90851" y="490506"/>
                </a:cubicBezTo>
                <a:lnTo>
                  <a:pt x="90851" y="490506"/>
                </a:ln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EC7170F-3083-7D19-DDD0-85E49C5149DF}"/>
              </a:ext>
            </a:extLst>
          </p:cNvPr>
          <p:cNvCxnSpPr>
            <a:cxnSpLocks/>
            <a:stCxn id="24" idx="5"/>
          </p:cNvCxnSpPr>
          <p:nvPr/>
        </p:nvCxnSpPr>
        <p:spPr>
          <a:xfrm>
            <a:off x="5943598" y="2644499"/>
            <a:ext cx="0" cy="69215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CD6A446-9813-A950-563E-7BEFA3902DBD}"/>
              </a:ext>
            </a:extLst>
          </p:cNvPr>
          <p:cNvCxnSpPr>
            <a:cxnSpLocks/>
          </p:cNvCxnSpPr>
          <p:nvPr/>
        </p:nvCxnSpPr>
        <p:spPr>
          <a:xfrm flipH="1" flipV="1">
            <a:off x="6809573" y="2997476"/>
            <a:ext cx="270799" cy="15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93A2C13-E6F4-990B-5408-40DF6E988516}"/>
              </a:ext>
            </a:extLst>
          </p:cNvPr>
          <p:cNvCxnSpPr>
            <a:cxnSpLocks/>
          </p:cNvCxnSpPr>
          <p:nvPr/>
        </p:nvCxnSpPr>
        <p:spPr>
          <a:xfrm flipV="1">
            <a:off x="6830806" y="2585692"/>
            <a:ext cx="0" cy="41329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00123-FEBE-8FB0-8652-705FD299E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655485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3B2CBD-5438-03AD-6B41-EE50CFE72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79" y="348965"/>
            <a:ext cx="3810000" cy="5969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E77918-1504-A453-D2FE-A5AE2E1961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555" y="348965"/>
            <a:ext cx="3810000" cy="59632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078EE1-C3C1-4CA2-ECD5-2C27E1636F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119" y="354680"/>
            <a:ext cx="3810000" cy="596328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8692C-CC41-307C-6755-069274AE2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368297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18BEC-F4AC-C507-6410-C442A0F0E2C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solidFill>
                  <a:srgbClr val="4E5B61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sum = sum + </a:t>
            </a:r>
            <a:r>
              <a:rPr lang="en-US" sz="1800" dirty="0" err="1">
                <a:solidFill>
                  <a:srgbClr val="4E5B61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val</a:t>
            </a:r>
            <a:r>
              <a:rPr lang="en-US" sz="1800" dirty="0">
                <a:solidFill>
                  <a:srgbClr val="4E5B61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maintain running sum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solidFill>
                  <a:srgbClr val="4E5B61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</a:t>
            </a:r>
            <a:r>
              <a:rPr lang="en-US" sz="1800" dirty="0" err="1">
                <a:solidFill>
                  <a:srgbClr val="4E5B61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isample</a:t>
            </a:r>
            <a:r>
              <a:rPr lang="en-US" sz="1800" dirty="0">
                <a:solidFill>
                  <a:srgbClr val="4E5B61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solidFill>
                  <a:srgbClr val="4E5B61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isample</a:t>
            </a:r>
            <a:r>
              <a:rPr lang="en-US" sz="1800" dirty="0">
                <a:solidFill>
                  <a:srgbClr val="4E5B61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US" sz="1800" dirty="0">
                <a:solidFill>
                  <a:srgbClr val="005C5F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solidFill>
                  <a:srgbClr val="4E5B61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8429EC-835A-4FE5-238E-20DA1FE1E57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if 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isample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&gt;= NSAMPLES) {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 int result;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isample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0;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reset sample buffer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divide by number of samples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 result = sum &gt;&gt; SAMPLES_POW2;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 sum = 0;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add to circular buffer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add_decimate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(result);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}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65D5B5C-6EFD-ADF3-22FC-569C6340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676983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E5464-61A0-81B5-4FBA-58AB11546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8A3178-5E8F-1EE3-32E4-5B0549A8820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add_decimate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(int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val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 {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/* add a value to the circular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decimate buffer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decimate[head++] =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val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if (head &gt;= NDECIMATE)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head = 0;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wrap around buffer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6917DF-FAAF-DCDD-1BB2-D78D7CDE5DA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dec_val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(int index) {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/* return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ith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value in circular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decimation buffer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int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(head + index) % NDECIMATE;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add index to buffer head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with modulo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return decimate[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2A2E049-5408-8704-584C-43876053F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3495294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4E69B-8C34-09DA-9E67-E8F02CD2B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870159-3D6D-6E18-4E46-D86F97D411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marR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bool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is_clap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 {</a:t>
            </a:r>
          </a:p>
          <a:p>
            <a:pPr marL="0" marR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/*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for clap </a:t>
            </a:r>
          </a:p>
          <a:p>
            <a:pPr marL="0" marR="0" indent="0">
              <a:lnSpc>
                <a:spcPct val="100000"/>
              </a:lnSpc>
              <a:buNone/>
            </a:pPr>
            <a:r>
              <a:rPr lang="en-US" sz="1800" dirty="0">
                <a:latin typeface="Lucida Sans Typewriter" panose="020B05090305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decimation pattern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int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marR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return ( 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dec_val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(0) &lt; 				THRESHOLD2) &amp;&amp;</a:t>
            </a:r>
          </a:p>
          <a:p>
            <a:pPr marL="0" marR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       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dec_val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(1) &gt;= 			THRESHOLD1) &amp;&amp;</a:t>
            </a:r>
          </a:p>
          <a:p>
            <a:pPr marL="0" marR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       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dec_val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(2) &gt;= 			THRESHOLD2) &amp;&amp;</a:t>
            </a:r>
          </a:p>
          <a:p>
            <a:pPr marL="0" marR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       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dec_val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(3) &lt; 				THRESHOLD2));</a:t>
            </a:r>
          </a:p>
          <a:p>
            <a:pPr marL="0" marR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97A633-0CF9-285A-D4B5-3440D1A3C8F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marR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sample */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aval =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analogRead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(A0);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update buffers */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add_sample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(aval);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test for clap signature 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and update LED */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digitalWrite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LED_BUILTIN,is_clap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());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wait */</a:t>
            </a:r>
          </a:p>
          <a:p>
            <a:pPr marL="0" marR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delay(SAMPLING_INTERVAL);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8102699-92E5-1895-C74D-3DECAB36A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98655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D4A3-3FF9-1A37-2135-6C30B4D01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E10C2A-0FA4-AADF-83F7-9C42CAD41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242" y="1438939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Analog circuits process continuous signals.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Digital circuits process discrete signals:</a:t>
            </a:r>
          </a:p>
          <a:p>
            <a:r>
              <a:rPr lang="en-US" dirty="0"/>
              <a:t>Less flexible than software.</a:t>
            </a:r>
          </a:p>
          <a:p>
            <a:r>
              <a:rPr lang="en-US" dirty="0"/>
              <a:t>May be faster than software.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Software can also process discrete signals:</a:t>
            </a:r>
          </a:p>
          <a:p>
            <a:r>
              <a:rPr lang="en-US" dirty="0"/>
              <a:t>More flexible than hardware.</a:t>
            </a:r>
          </a:p>
          <a:p>
            <a:r>
              <a:rPr lang="en-US" dirty="0"/>
              <a:t>May be slower than hardware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EC2733-B3C7-6627-49DF-D520165F7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42631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4B9527-13F8-4622-A1AF-EB14242B6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350" y="2000250"/>
            <a:ext cx="3797300" cy="28575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C9C548E-EB1B-533F-DCF7-9417AADBF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03482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86E145-E8F0-4A1A-A87C-315643437FE2}"/>
              </a:ext>
            </a:extLst>
          </p:cNvPr>
          <p:cNvSpPr/>
          <p:nvPr/>
        </p:nvSpPr>
        <p:spPr>
          <a:xfrm>
            <a:off x="5274367" y="2385392"/>
            <a:ext cx="1431234" cy="143123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ADC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F7D5625-C2D6-428B-946D-A2149253404B}"/>
              </a:ext>
            </a:extLst>
          </p:cNvPr>
          <p:cNvGrpSpPr/>
          <p:nvPr/>
        </p:nvGrpSpPr>
        <p:grpSpPr>
          <a:xfrm>
            <a:off x="3644347" y="2532822"/>
            <a:ext cx="1099931" cy="1003852"/>
            <a:chOff x="1099930" y="2425148"/>
            <a:chExt cx="1099931" cy="1003852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1DBCF10D-BC84-4760-97F4-21BDAE0AFE8C}"/>
                </a:ext>
              </a:extLst>
            </p:cNvPr>
            <p:cNvCxnSpPr>
              <a:cxnSpLocks/>
            </p:cNvCxnSpPr>
            <p:nvPr/>
          </p:nvCxnSpPr>
          <p:spPr>
            <a:xfrm>
              <a:off x="1099930" y="3429000"/>
              <a:ext cx="109993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475BA323-D6C7-4D69-946E-18C41A5B7808}"/>
                </a:ext>
              </a:extLst>
            </p:cNvPr>
            <p:cNvCxnSpPr/>
            <p:nvPr/>
          </p:nvCxnSpPr>
          <p:spPr>
            <a:xfrm flipV="1">
              <a:off x="1099930" y="2425148"/>
              <a:ext cx="0" cy="100385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D3E0E9B-D4E2-4DEE-8CA8-4F0772B6EA9B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4744278" y="3101009"/>
            <a:ext cx="5300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B1DFBF-289B-4F2E-8E82-B075DE70AED5}"/>
              </a:ext>
            </a:extLst>
          </p:cNvPr>
          <p:cNvCxnSpPr>
            <a:stCxn id="2" idx="3"/>
          </p:cNvCxnSpPr>
          <p:nvPr/>
        </p:nvCxnSpPr>
        <p:spPr>
          <a:xfrm>
            <a:off x="6705601" y="3101009"/>
            <a:ext cx="516834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15EC954-054D-49F2-BC73-BA3CEA13959B}"/>
              </a:ext>
            </a:extLst>
          </p:cNvPr>
          <p:cNvSpPr txBox="1"/>
          <p:nvPr/>
        </p:nvSpPr>
        <p:spPr>
          <a:xfrm>
            <a:off x="7389450" y="2518777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01101101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0F21934-50A0-493E-929E-EC403A94442E}"/>
              </a:ext>
            </a:extLst>
          </p:cNvPr>
          <p:cNvSpPr/>
          <p:nvPr/>
        </p:nvSpPr>
        <p:spPr>
          <a:xfrm>
            <a:off x="3803374" y="2703443"/>
            <a:ext cx="689113" cy="633308"/>
          </a:xfrm>
          <a:custGeom>
            <a:avLst/>
            <a:gdLst>
              <a:gd name="connsiteX0" fmla="*/ 0 w 689113"/>
              <a:gd name="connsiteY0" fmla="*/ 0 h 633308"/>
              <a:gd name="connsiteX1" fmla="*/ 278296 w 689113"/>
              <a:gd name="connsiteY1" fmla="*/ 609600 h 633308"/>
              <a:gd name="connsiteX2" fmla="*/ 689113 w 689113"/>
              <a:gd name="connsiteY2" fmla="*/ 450574 h 63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9113" h="633308">
                <a:moveTo>
                  <a:pt x="0" y="0"/>
                </a:moveTo>
                <a:cubicBezTo>
                  <a:pt x="81722" y="267252"/>
                  <a:pt x="163444" y="534504"/>
                  <a:pt x="278296" y="609600"/>
                </a:cubicBezTo>
                <a:cubicBezTo>
                  <a:pt x="393148" y="684696"/>
                  <a:pt x="541130" y="567635"/>
                  <a:pt x="689113" y="45057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98804-0BF0-F3D8-1692-17EC159FBC94}"/>
              </a:ext>
            </a:extLst>
          </p:cNvPr>
          <p:cNvSpPr txBox="1"/>
          <p:nvPr/>
        </p:nvSpPr>
        <p:spPr>
          <a:xfrm>
            <a:off x="7389450" y="2939185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00001101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F82DE5-7D46-8734-4131-538A63643198}"/>
              </a:ext>
            </a:extLst>
          </p:cNvPr>
          <p:cNvSpPr txBox="1"/>
          <p:nvPr/>
        </p:nvSpPr>
        <p:spPr>
          <a:xfrm>
            <a:off x="7389450" y="3359593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00000111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0E21C3-ED9C-58D2-C57F-A132A8B97B29}"/>
              </a:ext>
            </a:extLst>
          </p:cNvPr>
          <p:cNvCxnSpPr>
            <a:stCxn id="2" idx="2"/>
          </p:cNvCxnSpPr>
          <p:nvPr/>
        </p:nvCxnSpPr>
        <p:spPr>
          <a:xfrm flipH="1">
            <a:off x="5989017" y="3816626"/>
            <a:ext cx="967" cy="3254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ECD54D6-589F-3C1C-9772-2721CC467CAB}"/>
              </a:ext>
            </a:extLst>
          </p:cNvPr>
          <p:cNvSpPr txBox="1"/>
          <p:nvPr/>
        </p:nvSpPr>
        <p:spPr>
          <a:xfrm>
            <a:off x="5559251" y="4142050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sample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AE42B28-57C1-5601-F9CA-5E3984929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45224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86E145-E8F0-4A1A-A87C-315643437FE2}"/>
              </a:ext>
            </a:extLst>
          </p:cNvPr>
          <p:cNvSpPr/>
          <p:nvPr/>
        </p:nvSpPr>
        <p:spPr>
          <a:xfrm>
            <a:off x="5274367" y="2385392"/>
            <a:ext cx="1431234" cy="143123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DAC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D3E0E9B-D4E2-4DEE-8CA8-4F0772B6EA9B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4744278" y="3101009"/>
            <a:ext cx="5300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B1DFBF-289B-4F2E-8E82-B075DE70AED5}"/>
              </a:ext>
            </a:extLst>
          </p:cNvPr>
          <p:cNvCxnSpPr>
            <a:stCxn id="2" idx="3"/>
          </p:cNvCxnSpPr>
          <p:nvPr/>
        </p:nvCxnSpPr>
        <p:spPr>
          <a:xfrm>
            <a:off x="6705601" y="3101009"/>
            <a:ext cx="516834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8F7D5625-C2D6-428B-946D-A2149253404B}"/>
              </a:ext>
            </a:extLst>
          </p:cNvPr>
          <p:cNvGrpSpPr/>
          <p:nvPr/>
        </p:nvGrpSpPr>
        <p:grpSpPr>
          <a:xfrm>
            <a:off x="7472865" y="2599083"/>
            <a:ext cx="1099931" cy="1003852"/>
            <a:chOff x="1099930" y="2425148"/>
            <a:chExt cx="1099931" cy="1003852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1DBCF10D-BC84-4760-97F4-21BDAE0AFE8C}"/>
                </a:ext>
              </a:extLst>
            </p:cNvPr>
            <p:cNvCxnSpPr>
              <a:cxnSpLocks/>
            </p:cNvCxnSpPr>
            <p:nvPr/>
          </p:nvCxnSpPr>
          <p:spPr>
            <a:xfrm>
              <a:off x="1099930" y="3429000"/>
              <a:ext cx="109993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475BA323-D6C7-4D69-946E-18C41A5B7808}"/>
                </a:ext>
              </a:extLst>
            </p:cNvPr>
            <p:cNvCxnSpPr/>
            <p:nvPr/>
          </p:nvCxnSpPr>
          <p:spPr>
            <a:xfrm flipV="1">
              <a:off x="1099930" y="2425148"/>
              <a:ext cx="0" cy="100385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C5E63AF-926D-2352-FAB7-0BB2B2BC194A}"/>
              </a:ext>
            </a:extLst>
          </p:cNvPr>
          <p:cNvGrpSpPr/>
          <p:nvPr/>
        </p:nvGrpSpPr>
        <p:grpSpPr>
          <a:xfrm>
            <a:off x="3525959" y="2495935"/>
            <a:ext cx="1120820" cy="1210148"/>
            <a:chOff x="7389450" y="2518777"/>
            <a:chExt cx="1120820" cy="121014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15EC954-054D-49F2-BC73-BA3CEA13959B}"/>
                </a:ext>
              </a:extLst>
            </p:cNvPr>
            <p:cNvSpPr txBox="1"/>
            <p:nvPr/>
          </p:nvSpPr>
          <p:spPr>
            <a:xfrm>
              <a:off x="7389450" y="2518777"/>
              <a:ext cx="1120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01101101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9C98804-0BF0-F3D8-1692-17EC159FBC94}"/>
                </a:ext>
              </a:extLst>
            </p:cNvPr>
            <p:cNvSpPr txBox="1"/>
            <p:nvPr/>
          </p:nvSpPr>
          <p:spPr>
            <a:xfrm>
              <a:off x="7389450" y="2939185"/>
              <a:ext cx="1120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00001101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AF82DE5-7D46-8734-4131-538A63643198}"/>
                </a:ext>
              </a:extLst>
            </p:cNvPr>
            <p:cNvSpPr txBox="1"/>
            <p:nvPr/>
          </p:nvSpPr>
          <p:spPr>
            <a:xfrm>
              <a:off x="7389450" y="3359593"/>
              <a:ext cx="1120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00000111</a:t>
              </a: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0E21C3-ED9C-58D2-C57F-A132A8B97B29}"/>
              </a:ext>
            </a:extLst>
          </p:cNvPr>
          <p:cNvCxnSpPr>
            <a:stCxn id="2" idx="2"/>
          </p:cNvCxnSpPr>
          <p:nvPr/>
        </p:nvCxnSpPr>
        <p:spPr>
          <a:xfrm flipH="1">
            <a:off x="5989017" y="3816626"/>
            <a:ext cx="967" cy="3254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ECD54D6-589F-3C1C-9772-2721CC467CAB}"/>
              </a:ext>
            </a:extLst>
          </p:cNvPr>
          <p:cNvSpPr txBox="1"/>
          <p:nvPr/>
        </p:nvSpPr>
        <p:spPr>
          <a:xfrm>
            <a:off x="5559251" y="4142050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sample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07D9742-C209-7BB8-3DC6-D1D5A3B0FFC6}"/>
              </a:ext>
            </a:extLst>
          </p:cNvPr>
          <p:cNvCxnSpPr>
            <a:cxnSpLocks/>
          </p:cNvCxnSpPr>
          <p:nvPr/>
        </p:nvCxnSpPr>
        <p:spPr>
          <a:xfrm>
            <a:off x="7624476" y="2769704"/>
            <a:ext cx="132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325D0A-E1F6-637B-0BD4-EBF351DB9A39}"/>
              </a:ext>
            </a:extLst>
          </p:cNvPr>
          <p:cNvCxnSpPr/>
          <p:nvPr/>
        </p:nvCxnSpPr>
        <p:spPr>
          <a:xfrm>
            <a:off x="7757261" y="3161038"/>
            <a:ext cx="132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F34A706-FD5B-7659-45DE-51A69334740B}"/>
              </a:ext>
            </a:extLst>
          </p:cNvPr>
          <p:cNvCxnSpPr/>
          <p:nvPr/>
        </p:nvCxnSpPr>
        <p:spPr>
          <a:xfrm>
            <a:off x="8022831" y="3436010"/>
            <a:ext cx="132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1E67012-F2AF-E10E-1AD2-B7ED8DE73472}"/>
              </a:ext>
            </a:extLst>
          </p:cNvPr>
          <p:cNvCxnSpPr/>
          <p:nvPr/>
        </p:nvCxnSpPr>
        <p:spPr>
          <a:xfrm>
            <a:off x="7890046" y="3336751"/>
            <a:ext cx="132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A9A18A5-A7F4-7D1A-5977-711A32486A1A}"/>
              </a:ext>
            </a:extLst>
          </p:cNvPr>
          <p:cNvCxnSpPr>
            <a:cxnSpLocks/>
          </p:cNvCxnSpPr>
          <p:nvPr/>
        </p:nvCxnSpPr>
        <p:spPr>
          <a:xfrm>
            <a:off x="7757261" y="2769704"/>
            <a:ext cx="0" cy="3913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81AF66-4421-5927-73B5-942CC2EB5356}"/>
              </a:ext>
            </a:extLst>
          </p:cNvPr>
          <p:cNvCxnSpPr>
            <a:cxnSpLocks/>
          </p:cNvCxnSpPr>
          <p:nvPr/>
        </p:nvCxnSpPr>
        <p:spPr>
          <a:xfrm>
            <a:off x="7890046" y="3161038"/>
            <a:ext cx="0" cy="175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74B4A2C-8B02-41A5-82AB-3443974D0834}"/>
              </a:ext>
            </a:extLst>
          </p:cNvPr>
          <p:cNvCxnSpPr>
            <a:cxnSpLocks/>
          </p:cNvCxnSpPr>
          <p:nvPr/>
        </p:nvCxnSpPr>
        <p:spPr>
          <a:xfrm>
            <a:off x="8022831" y="3333119"/>
            <a:ext cx="0" cy="958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2425DB1-0F5D-578A-1A46-5856E7C08B61}"/>
              </a:ext>
            </a:extLst>
          </p:cNvPr>
          <p:cNvCxnSpPr>
            <a:cxnSpLocks/>
          </p:cNvCxnSpPr>
          <p:nvPr/>
        </p:nvCxnSpPr>
        <p:spPr>
          <a:xfrm>
            <a:off x="8155616" y="3285675"/>
            <a:ext cx="0" cy="1389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2030375-FA81-CC88-B7C2-6D2D988F7756}"/>
              </a:ext>
            </a:extLst>
          </p:cNvPr>
          <p:cNvCxnSpPr/>
          <p:nvPr/>
        </p:nvCxnSpPr>
        <p:spPr>
          <a:xfrm>
            <a:off x="8155616" y="3286202"/>
            <a:ext cx="132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F7DAACF-A10B-CD57-6C65-B070662F5109}"/>
              </a:ext>
            </a:extLst>
          </p:cNvPr>
          <p:cNvCxnSpPr>
            <a:cxnSpLocks/>
          </p:cNvCxnSpPr>
          <p:nvPr/>
        </p:nvCxnSpPr>
        <p:spPr>
          <a:xfrm>
            <a:off x="8288401" y="3101009"/>
            <a:ext cx="0" cy="175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A578AB4-D5DC-EFE5-BCCE-EA75462D9B89}"/>
              </a:ext>
            </a:extLst>
          </p:cNvPr>
          <p:cNvCxnSpPr>
            <a:cxnSpLocks/>
          </p:cNvCxnSpPr>
          <p:nvPr/>
        </p:nvCxnSpPr>
        <p:spPr>
          <a:xfrm>
            <a:off x="8288401" y="3101009"/>
            <a:ext cx="132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AFD372E-9101-86F8-8C08-4077EE928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32300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B31D4F-ADE7-66E3-A635-7CA83A910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850" y="2143125"/>
            <a:ext cx="2654300" cy="25717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B306A5-09D9-D082-FAC9-33D2EC51C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119957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1A46B87-89CB-4B7E-8908-47F30B4B31CE}"/>
              </a:ext>
            </a:extLst>
          </p:cNvPr>
          <p:cNvCxnSpPr>
            <a:cxnSpLocks/>
          </p:cNvCxnSpPr>
          <p:nvPr/>
        </p:nvCxnSpPr>
        <p:spPr>
          <a:xfrm>
            <a:off x="3146996" y="3603637"/>
            <a:ext cx="568518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CDA4AD5-C65B-4950-8BA5-B9238086A244}"/>
              </a:ext>
            </a:extLst>
          </p:cNvPr>
          <p:cNvCxnSpPr>
            <a:cxnSpLocks/>
          </p:cNvCxnSpPr>
          <p:nvPr/>
        </p:nvCxnSpPr>
        <p:spPr>
          <a:xfrm flipV="1">
            <a:off x="3146996" y="1233330"/>
            <a:ext cx="0" cy="4549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1FE625A-BBA6-402A-A1AE-E9EDC622F2BE}"/>
              </a:ext>
            </a:extLst>
          </p:cNvPr>
          <p:cNvSpPr txBox="1"/>
          <p:nvPr/>
        </p:nvSpPr>
        <p:spPr>
          <a:xfrm>
            <a:off x="8217908" y="3674217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2F5A1DE-0507-428C-9A49-43D1CE78318E}"/>
                  </a:ext>
                </a:extLst>
              </p:cNvPr>
              <p:cNvSpPr txBox="1"/>
              <p:nvPr/>
            </p:nvSpPr>
            <p:spPr>
              <a:xfrm>
                <a:off x="2378371" y="1538995"/>
                <a:ext cx="90114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2F5A1DE-0507-428C-9A49-43D1CE7831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8371" y="1538995"/>
                <a:ext cx="901148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2B4D433-DD9D-F04E-E27D-52B12C647258}"/>
              </a:ext>
            </a:extLst>
          </p:cNvPr>
          <p:cNvSpPr/>
          <p:nvPr/>
        </p:nvSpPr>
        <p:spPr>
          <a:xfrm>
            <a:off x="3154983" y="2099927"/>
            <a:ext cx="5298675" cy="3524229"/>
          </a:xfrm>
          <a:custGeom>
            <a:avLst/>
            <a:gdLst>
              <a:gd name="connsiteX0" fmla="*/ 0 w 5298675"/>
              <a:gd name="connsiteY0" fmla="*/ 1140232 h 3470213"/>
              <a:gd name="connsiteX1" fmla="*/ 278559 w 5298675"/>
              <a:gd name="connsiteY1" fmla="*/ 1885074 h 3470213"/>
              <a:gd name="connsiteX2" fmla="*/ 635841 w 5298675"/>
              <a:gd name="connsiteY2" fmla="*/ 1188677 h 3470213"/>
              <a:gd name="connsiteX3" fmla="*/ 1320127 w 5298675"/>
              <a:gd name="connsiteY3" fmla="*/ 38107 h 3470213"/>
              <a:gd name="connsiteX4" fmla="*/ 2246638 w 5298675"/>
              <a:gd name="connsiteY4" fmla="*/ 462001 h 3470213"/>
              <a:gd name="connsiteX5" fmla="*/ 2694755 w 5298675"/>
              <a:gd name="connsiteY5" fmla="*/ 2260523 h 3470213"/>
              <a:gd name="connsiteX6" fmla="*/ 3100482 w 5298675"/>
              <a:gd name="connsiteY6" fmla="*/ 3435315 h 3470213"/>
              <a:gd name="connsiteX7" fmla="*/ 3863491 w 5298675"/>
              <a:gd name="connsiteY7" fmla="*/ 2987199 h 3470213"/>
              <a:gd name="connsiteX8" fmla="*/ 4432720 w 5298675"/>
              <a:gd name="connsiteY8" fmla="*/ 1249233 h 3470213"/>
              <a:gd name="connsiteX9" fmla="*/ 5298675 w 5298675"/>
              <a:gd name="connsiteY9" fmla="*/ 346944 h 3470213"/>
              <a:gd name="connsiteX0" fmla="*/ 0 w 5298675"/>
              <a:gd name="connsiteY0" fmla="*/ 1142634 h 3472615"/>
              <a:gd name="connsiteX1" fmla="*/ 278559 w 5298675"/>
              <a:gd name="connsiteY1" fmla="*/ 1887476 h 3472615"/>
              <a:gd name="connsiteX2" fmla="*/ 769064 w 5298675"/>
              <a:gd name="connsiteY2" fmla="*/ 1227413 h 3472615"/>
              <a:gd name="connsiteX3" fmla="*/ 1320127 w 5298675"/>
              <a:gd name="connsiteY3" fmla="*/ 40509 h 3472615"/>
              <a:gd name="connsiteX4" fmla="*/ 2246638 w 5298675"/>
              <a:gd name="connsiteY4" fmla="*/ 464403 h 3472615"/>
              <a:gd name="connsiteX5" fmla="*/ 2694755 w 5298675"/>
              <a:gd name="connsiteY5" fmla="*/ 2262925 h 3472615"/>
              <a:gd name="connsiteX6" fmla="*/ 3100482 w 5298675"/>
              <a:gd name="connsiteY6" fmla="*/ 3437717 h 3472615"/>
              <a:gd name="connsiteX7" fmla="*/ 3863491 w 5298675"/>
              <a:gd name="connsiteY7" fmla="*/ 2989601 h 3472615"/>
              <a:gd name="connsiteX8" fmla="*/ 4432720 w 5298675"/>
              <a:gd name="connsiteY8" fmla="*/ 1251635 h 3472615"/>
              <a:gd name="connsiteX9" fmla="*/ 5298675 w 5298675"/>
              <a:gd name="connsiteY9" fmla="*/ 349346 h 3472615"/>
              <a:gd name="connsiteX0" fmla="*/ 0 w 5298675"/>
              <a:gd name="connsiteY0" fmla="*/ 1142634 h 3472615"/>
              <a:gd name="connsiteX1" fmla="*/ 278559 w 5298675"/>
              <a:gd name="connsiteY1" fmla="*/ 1887476 h 3472615"/>
              <a:gd name="connsiteX2" fmla="*/ 769064 w 5298675"/>
              <a:gd name="connsiteY2" fmla="*/ 1227413 h 3472615"/>
              <a:gd name="connsiteX3" fmla="*/ 1320127 w 5298675"/>
              <a:gd name="connsiteY3" fmla="*/ 40509 h 3472615"/>
              <a:gd name="connsiteX4" fmla="*/ 2246638 w 5298675"/>
              <a:gd name="connsiteY4" fmla="*/ 464403 h 3472615"/>
              <a:gd name="connsiteX5" fmla="*/ 2694755 w 5298675"/>
              <a:gd name="connsiteY5" fmla="*/ 2262925 h 3472615"/>
              <a:gd name="connsiteX6" fmla="*/ 3100482 w 5298675"/>
              <a:gd name="connsiteY6" fmla="*/ 3437717 h 3472615"/>
              <a:gd name="connsiteX7" fmla="*/ 3863491 w 5298675"/>
              <a:gd name="connsiteY7" fmla="*/ 2989601 h 3472615"/>
              <a:gd name="connsiteX8" fmla="*/ 4432720 w 5298675"/>
              <a:gd name="connsiteY8" fmla="*/ 1251635 h 3472615"/>
              <a:gd name="connsiteX9" fmla="*/ 5298675 w 5298675"/>
              <a:gd name="connsiteY9" fmla="*/ 349346 h 3472615"/>
              <a:gd name="connsiteX0" fmla="*/ 0 w 5298675"/>
              <a:gd name="connsiteY0" fmla="*/ 1137848 h 3467829"/>
              <a:gd name="connsiteX1" fmla="*/ 278559 w 5298675"/>
              <a:gd name="connsiteY1" fmla="*/ 1882690 h 3467829"/>
              <a:gd name="connsiteX2" fmla="*/ 769064 w 5298675"/>
              <a:gd name="connsiteY2" fmla="*/ 1222627 h 3467829"/>
              <a:gd name="connsiteX3" fmla="*/ 1320127 w 5298675"/>
              <a:gd name="connsiteY3" fmla="*/ 35723 h 3467829"/>
              <a:gd name="connsiteX4" fmla="*/ 2246638 w 5298675"/>
              <a:gd name="connsiteY4" fmla="*/ 459617 h 3467829"/>
              <a:gd name="connsiteX5" fmla="*/ 2694755 w 5298675"/>
              <a:gd name="connsiteY5" fmla="*/ 2258139 h 3467829"/>
              <a:gd name="connsiteX6" fmla="*/ 3100482 w 5298675"/>
              <a:gd name="connsiteY6" fmla="*/ 3432931 h 3467829"/>
              <a:gd name="connsiteX7" fmla="*/ 3863491 w 5298675"/>
              <a:gd name="connsiteY7" fmla="*/ 2984815 h 3467829"/>
              <a:gd name="connsiteX8" fmla="*/ 4432720 w 5298675"/>
              <a:gd name="connsiteY8" fmla="*/ 1246849 h 3467829"/>
              <a:gd name="connsiteX9" fmla="*/ 5298675 w 5298675"/>
              <a:gd name="connsiteY9" fmla="*/ 344560 h 3467829"/>
              <a:gd name="connsiteX0" fmla="*/ 0 w 5298675"/>
              <a:gd name="connsiteY0" fmla="*/ 1121776 h 3451757"/>
              <a:gd name="connsiteX1" fmla="*/ 278559 w 5298675"/>
              <a:gd name="connsiteY1" fmla="*/ 1866618 h 3451757"/>
              <a:gd name="connsiteX2" fmla="*/ 769064 w 5298675"/>
              <a:gd name="connsiteY2" fmla="*/ 1206555 h 3451757"/>
              <a:gd name="connsiteX3" fmla="*/ 1320127 w 5298675"/>
              <a:gd name="connsiteY3" fmla="*/ 19651 h 3451757"/>
              <a:gd name="connsiteX4" fmla="*/ 2246638 w 5298675"/>
              <a:gd name="connsiteY4" fmla="*/ 443545 h 3451757"/>
              <a:gd name="connsiteX5" fmla="*/ 2694755 w 5298675"/>
              <a:gd name="connsiteY5" fmla="*/ 2242067 h 3451757"/>
              <a:gd name="connsiteX6" fmla="*/ 3100482 w 5298675"/>
              <a:gd name="connsiteY6" fmla="*/ 3416859 h 3451757"/>
              <a:gd name="connsiteX7" fmla="*/ 3863491 w 5298675"/>
              <a:gd name="connsiteY7" fmla="*/ 2968743 h 3451757"/>
              <a:gd name="connsiteX8" fmla="*/ 4432720 w 5298675"/>
              <a:gd name="connsiteY8" fmla="*/ 1230777 h 3451757"/>
              <a:gd name="connsiteX9" fmla="*/ 5298675 w 5298675"/>
              <a:gd name="connsiteY9" fmla="*/ 328488 h 3451757"/>
              <a:gd name="connsiteX0" fmla="*/ 0 w 5298675"/>
              <a:gd name="connsiteY0" fmla="*/ 1119597 h 3449578"/>
              <a:gd name="connsiteX1" fmla="*/ 278559 w 5298675"/>
              <a:gd name="connsiteY1" fmla="*/ 1864439 h 3449578"/>
              <a:gd name="connsiteX2" fmla="*/ 769064 w 5298675"/>
              <a:gd name="connsiteY2" fmla="*/ 1204376 h 3449578"/>
              <a:gd name="connsiteX3" fmla="*/ 1320127 w 5298675"/>
              <a:gd name="connsiteY3" fmla="*/ 17472 h 3449578"/>
              <a:gd name="connsiteX4" fmla="*/ 2246638 w 5298675"/>
              <a:gd name="connsiteY4" fmla="*/ 441366 h 3449578"/>
              <a:gd name="connsiteX5" fmla="*/ 2694755 w 5298675"/>
              <a:gd name="connsiteY5" fmla="*/ 2239888 h 3449578"/>
              <a:gd name="connsiteX6" fmla="*/ 3100482 w 5298675"/>
              <a:gd name="connsiteY6" fmla="*/ 3414680 h 3449578"/>
              <a:gd name="connsiteX7" fmla="*/ 3863491 w 5298675"/>
              <a:gd name="connsiteY7" fmla="*/ 2966564 h 3449578"/>
              <a:gd name="connsiteX8" fmla="*/ 4432720 w 5298675"/>
              <a:gd name="connsiteY8" fmla="*/ 1228598 h 3449578"/>
              <a:gd name="connsiteX9" fmla="*/ 5298675 w 5298675"/>
              <a:gd name="connsiteY9" fmla="*/ 326309 h 3449578"/>
              <a:gd name="connsiteX0" fmla="*/ 0 w 5298675"/>
              <a:gd name="connsiteY0" fmla="*/ 1119597 h 3445024"/>
              <a:gd name="connsiteX1" fmla="*/ 278559 w 5298675"/>
              <a:gd name="connsiteY1" fmla="*/ 1864439 h 3445024"/>
              <a:gd name="connsiteX2" fmla="*/ 769064 w 5298675"/>
              <a:gd name="connsiteY2" fmla="*/ 1204376 h 3445024"/>
              <a:gd name="connsiteX3" fmla="*/ 1320127 w 5298675"/>
              <a:gd name="connsiteY3" fmla="*/ 17472 h 3445024"/>
              <a:gd name="connsiteX4" fmla="*/ 2246638 w 5298675"/>
              <a:gd name="connsiteY4" fmla="*/ 441366 h 3445024"/>
              <a:gd name="connsiteX5" fmla="*/ 2694755 w 5298675"/>
              <a:gd name="connsiteY5" fmla="*/ 2239888 h 3445024"/>
              <a:gd name="connsiteX6" fmla="*/ 3100482 w 5298675"/>
              <a:gd name="connsiteY6" fmla="*/ 3414680 h 3445024"/>
              <a:gd name="connsiteX7" fmla="*/ 3863491 w 5298675"/>
              <a:gd name="connsiteY7" fmla="*/ 2966564 h 3445024"/>
              <a:gd name="connsiteX8" fmla="*/ 4432720 w 5298675"/>
              <a:gd name="connsiteY8" fmla="*/ 1228598 h 3445024"/>
              <a:gd name="connsiteX9" fmla="*/ 5298675 w 5298675"/>
              <a:gd name="connsiteY9" fmla="*/ 326309 h 3445024"/>
              <a:gd name="connsiteX0" fmla="*/ 0 w 5298675"/>
              <a:gd name="connsiteY0" fmla="*/ 1119597 h 3455545"/>
              <a:gd name="connsiteX1" fmla="*/ 278559 w 5298675"/>
              <a:gd name="connsiteY1" fmla="*/ 1864439 h 3455545"/>
              <a:gd name="connsiteX2" fmla="*/ 769064 w 5298675"/>
              <a:gd name="connsiteY2" fmla="*/ 1204376 h 3455545"/>
              <a:gd name="connsiteX3" fmla="*/ 1320127 w 5298675"/>
              <a:gd name="connsiteY3" fmla="*/ 17472 h 3455545"/>
              <a:gd name="connsiteX4" fmla="*/ 2246638 w 5298675"/>
              <a:gd name="connsiteY4" fmla="*/ 441366 h 3455545"/>
              <a:gd name="connsiteX5" fmla="*/ 2694755 w 5298675"/>
              <a:gd name="connsiteY5" fmla="*/ 2239888 h 3455545"/>
              <a:gd name="connsiteX6" fmla="*/ 3100482 w 5298675"/>
              <a:gd name="connsiteY6" fmla="*/ 3414680 h 3455545"/>
              <a:gd name="connsiteX7" fmla="*/ 3863491 w 5298675"/>
              <a:gd name="connsiteY7" fmla="*/ 2966564 h 3455545"/>
              <a:gd name="connsiteX8" fmla="*/ 4432720 w 5298675"/>
              <a:gd name="connsiteY8" fmla="*/ 1228598 h 3455545"/>
              <a:gd name="connsiteX9" fmla="*/ 5298675 w 5298675"/>
              <a:gd name="connsiteY9" fmla="*/ 326309 h 3455545"/>
              <a:gd name="connsiteX0" fmla="*/ 0 w 5298675"/>
              <a:gd name="connsiteY0" fmla="*/ 1119597 h 3455545"/>
              <a:gd name="connsiteX1" fmla="*/ 278559 w 5298675"/>
              <a:gd name="connsiteY1" fmla="*/ 1864439 h 3455545"/>
              <a:gd name="connsiteX2" fmla="*/ 769064 w 5298675"/>
              <a:gd name="connsiteY2" fmla="*/ 1204376 h 3455545"/>
              <a:gd name="connsiteX3" fmla="*/ 1320127 w 5298675"/>
              <a:gd name="connsiteY3" fmla="*/ 17472 h 3455545"/>
              <a:gd name="connsiteX4" fmla="*/ 2246638 w 5298675"/>
              <a:gd name="connsiteY4" fmla="*/ 441366 h 3455545"/>
              <a:gd name="connsiteX5" fmla="*/ 2694755 w 5298675"/>
              <a:gd name="connsiteY5" fmla="*/ 2239888 h 3455545"/>
              <a:gd name="connsiteX6" fmla="*/ 3100482 w 5298675"/>
              <a:gd name="connsiteY6" fmla="*/ 3414680 h 3455545"/>
              <a:gd name="connsiteX7" fmla="*/ 3863491 w 5298675"/>
              <a:gd name="connsiteY7" fmla="*/ 2966564 h 3455545"/>
              <a:gd name="connsiteX8" fmla="*/ 4432720 w 5298675"/>
              <a:gd name="connsiteY8" fmla="*/ 1228598 h 3455545"/>
              <a:gd name="connsiteX9" fmla="*/ 5298675 w 5298675"/>
              <a:gd name="connsiteY9" fmla="*/ 326309 h 3455545"/>
              <a:gd name="connsiteX0" fmla="*/ 0 w 5298675"/>
              <a:gd name="connsiteY0" fmla="*/ 1119597 h 3455545"/>
              <a:gd name="connsiteX1" fmla="*/ 278559 w 5298675"/>
              <a:gd name="connsiteY1" fmla="*/ 1864439 h 3455545"/>
              <a:gd name="connsiteX2" fmla="*/ 769064 w 5298675"/>
              <a:gd name="connsiteY2" fmla="*/ 1204376 h 3455545"/>
              <a:gd name="connsiteX3" fmla="*/ 1320127 w 5298675"/>
              <a:gd name="connsiteY3" fmla="*/ 17472 h 3455545"/>
              <a:gd name="connsiteX4" fmla="*/ 2246638 w 5298675"/>
              <a:gd name="connsiteY4" fmla="*/ 441366 h 3455545"/>
              <a:gd name="connsiteX5" fmla="*/ 2694755 w 5298675"/>
              <a:gd name="connsiteY5" fmla="*/ 2239888 h 3455545"/>
              <a:gd name="connsiteX6" fmla="*/ 3100482 w 5298675"/>
              <a:gd name="connsiteY6" fmla="*/ 3414680 h 3455545"/>
              <a:gd name="connsiteX7" fmla="*/ 3863491 w 5298675"/>
              <a:gd name="connsiteY7" fmla="*/ 2966564 h 3455545"/>
              <a:gd name="connsiteX8" fmla="*/ 4432720 w 5298675"/>
              <a:gd name="connsiteY8" fmla="*/ 1228598 h 3455545"/>
              <a:gd name="connsiteX9" fmla="*/ 5298675 w 5298675"/>
              <a:gd name="connsiteY9" fmla="*/ 326309 h 3455545"/>
              <a:gd name="connsiteX0" fmla="*/ 0 w 5298675"/>
              <a:gd name="connsiteY0" fmla="*/ 1122031 h 3457979"/>
              <a:gd name="connsiteX1" fmla="*/ 278559 w 5298675"/>
              <a:gd name="connsiteY1" fmla="*/ 1866873 h 3457979"/>
              <a:gd name="connsiteX2" fmla="*/ 823565 w 5298675"/>
              <a:gd name="connsiteY2" fmla="*/ 922196 h 3457979"/>
              <a:gd name="connsiteX3" fmla="*/ 1320127 w 5298675"/>
              <a:gd name="connsiteY3" fmla="*/ 19906 h 3457979"/>
              <a:gd name="connsiteX4" fmla="*/ 2246638 w 5298675"/>
              <a:gd name="connsiteY4" fmla="*/ 443800 h 3457979"/>
              <a:gd name="connsiteX5" fmla="*/ 2694755 w 5298675"/>
              <a:gd name="connsiteY5" fmla="*/ 2242322 h 3457979"/>
              <a:gd name="connsiteX6" fmla="*/ 3100482 w 5298675"/>
              <a:gd name="connsiteY6" fmla="*/ 3417114 h 3457979"/>
              <a:gd name="connsiteX7" fmla="*/ 3863491 w 5298675"/>
              <a:gd name="connsiteY7" fmla="*/ 2968998 h 3457979"/>
              <a:gd name="connsiteX8" fmla="*/ 4432720 w 5298675"/>
              <a:gd name="connsiteY8" fmla="*/ 1231032 h 3457979"/>
              <a:gd name="connsiteX9" fmla="*/ 5298675 w 5298675"/>
              <a:gd name="connsiteY9" fmla="*/ 328743 h 3457979"/>
              <a:gd name="connsiteX0" fmla="*/ 0 w 5298675"/>
              <a:gd name="connsiteY0" fmla="*/ 1122031 h 3457979"/>
              <a:gd name="connsiteX1" fmla="*/ 278559 w 5298675"/>
              <a:gd name="connsiteY1" fmla="*/ 1866873 h 3457979"/>
              <a:gd name="connsiteX2" fmla="*/ 823565 w 5298675"/>
              <a:gd name="connsiteY2" fmla="*/ 922196 h 3457979"/>
              <a:gd name="connsiteX3" fmla="*/ 1320127 w 5298675"/>
              <a:gd name="connsiteY3" fmla="*/ 19906 h 3457979"/>
              <a:gd name="connsiteX4" fmla="*/ 2246638 w 5298675"/>
              <a:gd name="connsiteY4" fmla="*/ 443800 h 3457979"/>
              <a:gd name="connsiteX5" fmla="*/ 2694755 w 5298675"/>
              <a:gd name="connsiteY5" fmla="*/ 2242322 h 3457979"/>
              <a:gd name="connsiteX6" fmla="*/ 3100482 w 5298675"/>
              <a:gd name="connsiteY6" fmla="*/ 3417114 h 3457979"/>
              <a:gd name="connsiteX7" fmla="*/ 3863491 w 5298675"/>
              <a:gd name="connsiteY7" fmla="*/ 2968998 h 3457979"/>
              <a:gd name="connsiteX8" fmla="*/ 4432720 w 5298675"/>
              <a:gd name="connsiteY8" fmla="*/ 1231032 h 3457979"/>
              <a:gd name="connsiteX9" fmla="*/ 5298675 w 5298675"/>
              <a:gd name="connsiteY9" fmla="*/ 328743 h 3457979"/>
              <a:gd name="connsiteX0" fmla="*/ 0 w 5298675"/>
              <a:gd name="connsiteY0" fmla="*/ 1117898 h 3453846"/>
              <a:gd name="connsiteX1" fmla="*/ 278559 w 5298675"/>
              <a:gd name="connsiteY1" fmla="*/ 1862740 h 3453846"/>
              <a:gd name="connsiteX2" fmla="*/ 823565 w 5298675"/>
              <a:gd name="connsiteY2" fmla="*/ 918063 h 3453846"/>
              <a:gd name="connsiteX3" fmla="*/ 1320127 w 5298675"/>
              <a:gd name="connsiteY3" fmla="*/ 15773 h 3453846"/>
              <a:gd name="connsiteX4" fmla="*/ 2246638 w 5298675"/>
              <a:gd name="connsiteY4" fmla="*/ 439667 h 3453846"/>
              <a:gd name="connsiteX5" fmla="*/ 2694755 w 5298675"/>
              <a:gd name="connsiteY5" fmla="*/ 2238189 h 3453846"/>
              <a:gd name="connsiteX6" fmla="*/ 3100482 w 5298675"/>
              <a:gd name="connsiteY6" fmla="*/ 3412981 h 3453846"/>
              <a:gd name="connsiteX7" fmla="*/ 3863491 w 5298675"/>
              <a:gd name="connsiteY7" fmla="*/ 2964865 h 3453846"/>
              <a:gd name="connsiteX8" fmla="*/ 4432720 w 5298675"/>
              <a:gd name="connsiteY8" fmla="*/ 1226899 h 3453846"/>
              <a:gd name="connsiteX9" fmla="*/ 5298675 w 5298675"/>
              <a:gd name="connsiteY9" fmla="*/ 324610 h 3453846"/>
              <a:gd name="connsiteX0" fmla="*/ 0 w 5298675"/>
              <a:gd name="connsiteY0" fmla="*/ 1165578 h 3501526"/>
              <a:gd name="connsiteX1" fmla="*/ 278559 w 5298675"/>
              <a:gd name="connsiteY1" fmla="*/ 1910420 h 3501526"/>
              <a:gd name="connsiteX2" fmla="*/ 823565 w 5298675"/>
              <a:gd name="connsiteY2" fmla="*/ 965743 h 3501526"/>
              <a:gd name="connsiteX3" fmla="*/ 1483629 w 5298675"/>
              <a:gd name="connsiteY3" fmla="*/ 15008 h 3501526"/>
              <a:gd name="connsiteX4" fmla="*/ 2246638 w 5298675"/>
              <a:gd name="connsiteY4" fmla="*/ 487347 h 3501526"/>
              <a:gd name="connsiteX5" fmla="*/ 2694755 w 5298675"/>
              <a:gd name="connsiteY5" fmla="*/ 2285869 h 3501526"/>
              <a:gd name="connsiteX6" fmla="*/ 3100482 w 5298675"/>
              <a:gd name="connsiteY6" fmla="*/ 3460661 h 3501526"/>
              <a:gd name="connsiteX7" fmla="*/ 3863491 w 5298675"/>
              <a:gd name="connsiteY7" fmla="*/ 3012545 h 3501526"/>
              <a:gd name="connsiteX8" fmla="*/ 4432720 w 5298675"/>
              <a:gd name="connsiteY8" fmla="*/ 1274579 h 3501526"/>
              <a:gd name="connsiteX9" fmla="*/ 5298675 w 5298675"/>
              <a:gd name="connsiteY9" fmla="*/ 372290 h 3501526"/>
              <a:gd name="connsiteX0" fmla="*/ 0 w 5298675"/>
              <a:gd name="connsiteY0" fmla="*/ 1174830 h 3510778"/>
              <a:gd name="connsiteX1" fmla="*/ 278559 w 5298675"/>
              <a:gd name="connsiteY1" fmla="*/ 1919672 h 3510778"/>
              <a:gd name="connsiteX2" fmla="*/ 1035512 w 5298675"/>
              <a:gd name="connsiteY2" fmla="*/ 1065830 h 3510778"/>
              <a:gd name="connsiteX3" fmla="*/ 1483629 w 5298675"/>
              <a:gd name="connsiteY3" fmla="*/ 24260 h 3510778"/>
              <a:gd name="connsiteX4" fmla="*/ 2246638 w 5298675"/>
              <a:gd name="connsiteY4" fmla="*/ 496599 h 3510778"/>
              <a:gd name="connsiteX5" fmla="*/ 2694755 w 5298675"/>
              <a:gd name="connsiteY5" fmla="*/ 2295121 h 3510778"/>
              <a:gd name="connsiteX6" fmla="*/ 3100482 w 5298675"/>
              <a:gd name="connsiteY6" fmla="*/ 3469913 h 3510778"/>
              <a:gd name="connsiteX7" fmla="*/ 3863491 w 5298675"/>
              <a:gd name="connsiteY7" fmla="*/ 3021797 h 3510778"/>
              <a:gd name="connsiteX8" fmla="*/ 4432720 w 5298675"/>
              <a:gd name="connsiteY8" fmla="*/ 1283831 h 3510778"/>
              <a:gd name="connsiteX9" fmla="*/ 5298675 w 5298675"/>
              <a:gd name="connsiteY9" fmla="*/ 381542 h 3510778"/>
              <a:gd name="connsiteX0" fmla="*/ 0 w 5298675"/>
              <a:gd name="connsiteY0" fmla="*/ 1174830 h 3510778"/>
              <a:gd name="connsiteX1" fmla="*/ 278559 w 5298675"/>
              <a:gd name="connsiteY1" fmla="*/ 1919672 h 3510778"/>
              <a:gd name="connsiteX2" fmla="*/ 1035512 w 5298675"/>
              <a:gd name="connsiteY2" fmla="*/ 1065830 h 3510778"/>
              <a:gd name="connsiteX3" fmla="*/ 1483629 w 5298675"/>
              <a:gd name="connsiteY3" fmla="*/ 24260 h 3510778"/>
              <a:gd name="connsiteX4" fmla="*/ 2246638 w 5298675"/>
              <a:gd name="connsiteY4" fmla="*/ 496599 h 3510778"/>
              <a:gd name="connsiteX5" fmla="*/ 2694755 w 5298675"/>
              <a:gd name="connsiteY5" fmla="*/ 2295121 h 3510778"/>
              <a:gd name="connsiteX6" fmla="*/ 3100482 w 5298675"/>
              <a:gd name="connsiteY6" fmla="*/ 3469913 h 3510778"/>
              <a:gd name="connsiteX7" fmla="*/ 3863491 w 5298675"/>
              <a:gd name="connsiteY7" fmla="*/ 3021797 h 3510778"/>
              <a:gd name="connsiteX8" fmla="*/ 4432720 w 5298675"/>
              <a:gd name="connsiteY8" fmla="*/ 1283831 h 3510778"/>
              <a:gd name="connsiteX9" fmla="*/ 5298675 w 5298675"/>
              <a:gd name="connsiteY9" fmla="*/ 381542 h 3510778"/>
              <a:gd name="connsiteX0" fmla="*/ 0 w 5298675"/>
              <a:gd name="connsiteY0" fmla="*/ 1186160 h 3522108"/>
              <a:gd name="connsiteX1" fmla="*/ 278559 w 5298675"/>
              <a:gd name="connsiteY1" fmla="*/ 1931002 h 3522108"/>
              <a:gd name="connsiteX2" fmla="*/ 1035512 w 5298675"/>
              <a:gd name="connsiteY2" fmla="*/ 1077160 h 3522108"/>
              <a:gd name="connsiteX3" fmla="*/ 1659242 w 5298675"/>
              <a:gd name="connsiteY3" fmla="*/ 23479 h 3522108"/>
              <a:gd name="connsiteX4" fmla="*/ 2246638 w 5298675"/>
              <a:gd name="connsiteY4" fmla="*/ 507929 h 3522108"/>
              <a:gd name="connsiteX5" fmla="*/ 2694755 w 5298675"/>
              <a:gd name="connsiteY5" fmla="*/ 2306451 h 3522108"/>
              <a:gd name="connsiteX6" fmla="*/ 3100482 w 5298675"/>
              <a:gd name="connsiteY6" fmla="*/ 3481243 h 3522108"/>
              <a:gd name="connsiteX7" fmla="*/ 3863491 w 5298675"/>
              <a:gd name="connsiteY7" fmla="*/ 3033127 h 3522108"/>
              <a:gd name="connsiteX8" fmla="*/ 4432720 w 5298675"/>
              <a:gd name="connsiteY8" fmla="*/ 1295161 h 3522108"/>
              <a:gd name="connsiteX9" fmla="*/ 5298675 w 5298675"/>
              <a:gd name="connsiteY9" fmla="*/ 392872 h 3522108"/>
              <a:gd name="connsiteX0" fmla="*/ 0 w 5298675"/>
              <a:gd name="connsiteY0" fmla="*/ 1163288 h 3499236"/>
              <a:gd name="connsiteX1" fmla="*/ 278559 w 5298675"/>
              <a:gd name="connsiteY1" fmla="*/ 1908130 h 3499236"/>
              <a:gd name="connsiteX2" fmla="*/ 1035512 w 5298675"/>
              <a:gd name="connsiteY2" fmla="*/ 1054288 h 3499236"/>
              <a:gd name="connsiteX3" fmla="*/ 1659242 w 5298675"/>
              <a:gd name="connsiteY3" fmla="*/ 607 h 3499236"/>
              <a:gd name="connsiteX4" fmla="*/ 2246638 w 5298675"/>
              <a:gd name="connsiteY4" fmla="*/ 485057 h 3499236"/>
              <a:gd name="connsiteX5" fmla="*/ 2694755 w 5298675"/>
              <a:gd name="connsiteY5" fmla="*/ 2283579 h 3499236"/>
              <a:gd name="connsiteX6" fmla="*/ 3100482 w 5298675"/>
              <a:gd name="connsiteY6" fmla="*/ 3458371 h 3499236"/>
              <a:gd name="connsiteX7" fmla="*/ 3863491 w 5298675"/>
              <a:gd name="connsiteY7" fmla="*/ 3010255 h 3499236"/>
              <a:gd name="connsiteX8" fmla="*/ 4432720 w 5298675"/>
              <a:gd name="connsiteY8" fmla="*/ 1272289 h 3499236"/>
              <a:gd name="connsiteX9" fmla="*/ 5298675 w 5298675"/>
              <a:gd name="connsiteY9" fmla="*/ 370000 h 3499236"/>
              <a:gd name="connsiteX0" fmla="*/ 0 w 5298675"/>
              <a:gd name="connsiteY0" fmla="*/ 1163288 h 3499236"/>
              <a:gd name="connsiteX1" fmla="*/ 278559 w 5298675"/>
              <a:gd name="connsiteY1" fmla="*/ 1908130 h 3499236"/>
              <a:gd name="connsiteX2" fmla="*/ 1035512 w 5298675"/>
              <a:gd name="connsiteY2" fmla="*/ 1054288 h 3499236"/>
              <a:gd name="connsiteX3" fmla="*/ 1659242 w 5298675"/>
              <a:gd name="connsiteY3" fmla="*/ 607 h 3499236"/>
              <a:gd name="connsiteX4" fmla="*/ 2246638 w 5298675"/>
              <a:gd name="connsiteY4" fmla="*/ 485057 h 3499236"/>
              <a:gd name="connsiteX5" fmla="*/ 2694755 w 5298675"/>
              <a:gd name="connsiteY5" fmla="*/ 2283579 h 3499236"/>
              <a:gd name="connsiteX6" fmla="*/ 3100482 w 5298675"/>
              <a:gd name="connsiteY6" fmla="*/ 3458371 h 3499236"/>
              <a:gd name="connsiteX7" fmla="*/ 3863491 w 5298675"/>
              <a:gd name="connsiteY7" fmla="*/ 3010255 h 3499236"/>
              <a:gd name="connsiteX8" fmla="*/ 4432720 w 5298675"/>
              <a:gd name="connsiteY8" fmla="*/ 1272289 h 3499236"/>
              <a:gd name="connsiteX9" fmla="*/ 5298675 w 5298675"/>
              <a:gd name="connsiteY9" fmla="*/ 370000 h 3499236"/>
              <a:gd name="connsiteX0" fmla="*/ 0 w 5298675"/>
              <a:gd name="connsiteY0" fmla="*/ 1188281 h 3524229"/>
              <a:gd name="connsiteX1" fmla="*/ 278559 w 5298675"/>
              <a:gd name="connsiteY1" fmla="*/ 1933123 h 3524229"/>
              <a:gd name="connsiteX2" fmla="*/ 1114235 w 5298675"/>
              <a:gd name="connsiteY2" fmla="*/ 1115615 h 3524229"/>
              <a:gd name="connsiteX3" fmla="*/ 1659242 w 5298675"/>
              <a:gd name="connsiteY3" fmla="*/ 25600 h 3524229"/>
              <a:gd name="connsiteX4" fmla="*/ 2246638 w 5298675"/>
              <a:gd name="connsiteY4" fmla="*/ 510050 h 3524229"/>
              <a:gd name="connsiteX5" fmla="*/ 2694755 w 5298675"/>
              <a:gd name="connsiteY5" fmla="*/ 2308572 h 3524229"/>
              <a:gd name="connsiteX6" fmla="*/ 3100482 w 5298675"/>
              <a:gd name="connsiteY6" fmla="*/ 3483364 h 3524229"/>
              <a:gd name="connsiteX7" fmla="*/ 3863491 w 5298675"/>
              <a:gd name="connsiteY7" fmla="*/ 3035248 h 3524229"/>
              <a:gd name="connsiteX8" fmla="*/ 4432720 w 5298675"/>
              <a:gd name="connsiteY8" fmla="*/ 1297282 h 3524229"/>
              <a:gd name="connsiteX9" fmla="*/ 5298675 w 5298675"/>
              <a:gd name="connsiteY9" fmla="*/ 394993 h 3524229"/>
              <a:gd name="connsiteX0" fmla="*/ 0 w 5298675"/>
              <a:gd name="connsiteY0" fmla="*/ 1188281 h 3524229"/>
              <a:gd name="connsiteX1" fmla="*/ 278559 w 5298675"/>
              <a:gd name="connsiteY1" fmla="*/ 1933123 h 3524229"/>
              <a:gd name="connsiteX2" fmla="*/ 1114235 w 5298675"/>
              <a:gd name="connsiteY2" fmla="*/ 1115615 h 3524229"/>
              <a:gd name="connsiteX3" fmla="*/ 1659242 w 5298675"/>
              <a:gd name="connsiteY3" fmla="*/ 25600 h 3524229"/>
              <a:gd name="connsiteX4" fmla="*/ 2246638 w 5298675"/>
              <a:gd name="connsiteY4" fmla="*/ 510050 h 3524229"/>
              <a:gd name="connsiteX5" fmla="*/ 2694755 w 5298675"/>
              <a:gd name="connsiteY5" fmla="*/ 2308572 h 3524229"/>
              <a:gd name="connsiteX6" fmla="*/ 3100482 w 5298675"/>
              <a:gd name="connsiteY6" fmla="*/ 3483364 h 3524229"/>
              <a:gd name="connsiteX7" fmla="*/ 3863491 w 5298675"/>
              <a:gd name="connsiteY7" fmla="*/ 3035248 h 3524229"/>
              <a:gd name="connsiteX8" fmla="*/ 4432720 w 5298675"/>
              <a:gd name="connsiteY8" fmla="*/ 1297282 h 3524229"/>
              <a:gd name="connsiteX9" fmla="*/ 5298675 w 5298675"/>
              <a:gd name="connsiteY9" fmla="*/ 394993 h 352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98675" h="3524229">
                <a:moveTo>
                  <a:pt x="0" y="1188281"/>
                </a:moveTo>
                <a:cubicBezTo>
                  <a:pt x="86293" y="1556665"/>
                  <a:pt x="92853" y="1945234"/>
                  <a:pt x="278559" y="1933123"/>
                </a:cubicBezTo>
                <a:cubicBezTo>
                  <a:pt x="464265" y="1921012"/>
                  <a:pt x="993123" y="1578871"/>
                  <a:pt x="1114235" y="1115615"/>
                </a:cubicBezTo>
                <a:cubicBezTo>
                  <a:pt x="1235347" y="652359"/>
                  <a:pt x="1470508" y="126527"/>
                  <a:pt x="1659242" y="25600"/>
                </a:cubicBezTo>
                <a:cubicBezTo>
                  <a:pt x="1847976" y="-75327"/>
                  <a:pt x="2074053" y="129555"/>
                  <a:pt x="2246638" y="510050"/>
                </a:cubicBezTo>
                <a:cubicBezTo>
                  <a:pt x="2419224" y="890545"/>
                  <a:pt x="2631171" y="1770631"/>
                  <a:pt x="2694755" y="2308572"/>
                </a:cubicBezTo>
                <a:cubicBezTo>
                  <a:pt x="2758339" y="2846513"/>
                  <a:pt x="2826970" y="3374362"/>
                  <a:pt x="3100482" y="3483364"/>
                </a:cubicBezTo>
                <a:cubicBezTo>
                  <a:pt x="3373994" y="3592366"/>
                  <a:pt x="3629340" y="3496485"/>
                  <a:pt x="3863491" y="3035248"/>
                </a:cubicBezTo>
                <a:cubicBezTo>
                  <a:pt x="4097642" y="2574011"/>
                  <a:pt x="4193523" y="1737324"/>
                  <a:pt x="4432720" y="1297282"/>
                </a:cubicBezTo>
                <a:cubicBezTo>
                  <a:pt x="4671917" y="857240"/>
                  <a:pt x="4985296" y="626116"/>
                  <a:pt x="5298675" y="394993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A8E26F3-38A8-4586-B18D-DF9B36306C06}"/>
              </a:ext>
            </a:extLst>
          </p:cNvPr>
          <p:cNvSpPr/>
          <p:nvPr/>
        </p:nvSpPr>
        <p:spPr>
          <a:xfrm>
            <a:off x="3052058" y="3221637"/>
            <a:ext cx="207363" cy="2073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1911E49-7A3D-41FE-9634-97C0F63FDA18}"/>
              </a:ext>
            </a:extLst>
          </p:cNvPr>
          <p:cNvSpPr/>
          <p:nvPr/>
        </p:nvSpPr>
        <p:spPr>
          <a:xfrm>
            <a:off x="3766730" y="3702302"/>
            <a:ext cx="207363" cy="2073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2594415-D0F2-8AAC-0467-12DFDA8219D2}"/>
              </a:ext>
            </a:extLst>
          </p:cNvPr>
          <p:cNvSpPr/>
          <p:nvPr/>
        </p:nvSpPr>
        <p:spPr>
          <a:xfrm>
            <a:off x="4481402" y="2388125"/>
            <a:ext cx="207363" cy="2073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5D3DEE6-5819-4D61-8C5D-D8F0E92E26FE}"/>
              </a:ext>
            </a:extLst>
          </p:cNvPr>
          <p:cNvSpPr/>
          <p:nvPr/>
        </p:nvSpPr>
        <p:spPr>
          <a:xfrm>
            <a:off x="5204060" y="2302314"/>
            <a:ext cx="207363" cy="2073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FEDA94-58D5-9950-4015-9BBA6B0C53B7}"/>
              </a:ext>
            </a:extLst>
          </p:cNvPr>
          <p:cNvSpPr/>
          <p:nvPr/>
        </p:nvSpPr>
        <p:spPr>
          <a:xfrm>
            <a:off x="5926719" y="5182761"/>
            <a:ext cx="207363" cy="2073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B088044-C740-6494-2494-13B092D6DB1A}"/>
              </a:ext>
            </a:extLst>
          </p:cNvPr>
          <p:cNvSpPr/>
          <p:nvPr/>
        </p:nvSpPr>
        <p:spPr>
          <a:xfrm>
            <a:off x="6649385" y="5416793"/>
            <a:ext cx="207363" cy="2073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17599B3-DBC8-1963-725C-14F61CAE92C1}"/>
              </a:ext>
            </a:extLst>
          </p:cNvPr>
          <p:cNvSpPr/>
          <p:nvPr/>
        </p:nvSpPr>
        <p:spPr>
          <a:xfrm>
            <a:off x="7385931" y="3603637"/>
            <a:ext cx="207363" cy="2073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D9B08CE-8852-03EE-9FE0-99B13CB47A0B}"/>
              </a:ext>
            </a:extLst>
          </p:cNvPr>
          <p:cNvSpPr/>
          <p:nvPr/>
        </p:nvSpPr>
        <p:spPr>
          <a:xfrm>
            <a:off x="8097907" y="2598340"/>
            <a:ext cx="207363" cy="2073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4DECEA4-6C4F-BB5D-5AE8-0F671E655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435832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5B2DEE1-8A9E-B840-F1E2-83DBBED6E630}"/>
              </a:ext>
            </a:extLst>
          </p:cNvPr>
          <p:cNvSpPr/>
          <p:nvPr/>
        </p:nvSpPr>
        <p:spPr>
          <a:xfrm>
            <a:off x="3114245" y="2235491"/>
            <a:ext cx="1205345" cy="2258034"/>
          </a:xfrm>
          <a:custGeom>
            <a:avLst/>
            <a:gdLst>
              <a:gd name="connsiteX0" fmla="*/ 0 w 1205345"/>
              <a:gd name="connsiteY0" fmla="*/ 922520 h 2258034"/>
              <a:gd name="connsiteX1" fmla="*/ 457200 w 1205345"/>
              <a:gd name="connsiteY1" fmla="*/ 49684 h 2258034"/>
              <a:gd name="connsiteX2" fmla="*/ 942109 w 1205345"/>
              <a:gd name="connsiteY2" fmla="*/ 2238702 h 2258034"/>
              <a:gd name="connsiteX3" fmla="*/ 1205345 w 1205345"/>
              <a:gd name="connsiteY3" fmla="*/ 936375 h 225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345" h="2258034">
                <a:moveTo>
                  <a:pt x="0" y="922520"/>
                </a:moveTo>
                <a:cubicBezTo>
                  <a:pt x="150091" y="376420"/>
                  <a:pt x="300182" y="-169680"/>
                  <a:pt x="457200" y="49684"/>
                </a:cubicBezTo>
                <a:cubicBezTo>
                  <a:pt x="614218" y="269048"/>
                  <a:pt x="817418" y="2090920"/>
                  <a:pt x="942109" y="2238702"/>
                </a:cubicBezTo>
                <a:cubicBezTo>
                  <a:pt x="1066800" y="2386484"/>
                  <a:pt x="1136072" y="1661429"/>
                  <a:pt x="1205345" y="936375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BA1CFF9-2251-6261-4A07-1C601527A6F9}"/>
              </a:ext>
            </a:extLst>
          </p:cNvPr>
          <p:cNvCxnSpPr/>
          <p:nvPr/>
        </p:nvCxnSpPr>
        <p:spPr>
          <a:xfrm>
            <a:off x="2698608" y="3227284"/>
            <a:ext cx="226521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3292352-B3F5-7332-41DA-7BFD19986576}"/>
              </a:ext>
            </a:extLst>
          </p:cNvPr>
          <p:cNvSpPr txBox="1"/>
          <p:nvPr/>
        </p:nvSpPr>
        <p:spPr>
          <a:xfrm>
            <a:off x="4638245" y="285795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07639B-0274-89CA-53DE-8778F5BBDBFA}"/>
              </a:ext>
            </a:extLst>
          </p:cNvPr>
          <p:cNvSpPr/>
          <p:nvPr/>
        </p:nvSpPr>
        <p:spPr>
          <a:xfrm>
            <a:off x="3050273" y="2786548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4AA6EE-1B32-E14A-639D-C90B3A3F184A}"/>
              </a:ext>
            </a:extLst>
          </p:cNvPr>
          <p:cNvSpPr/>
          <p:nvPr/>
        </p:nvSpPr>
        <p:spPr>
          <a:xfrm>
            <a:off x="3451880" y="2204509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A18904-300B-D3D1-4D57-775379AAD0EE}"/>
              </a:ext>
            </a:extLst>
          </p:cNvPr>
          <p:cNvSpPr/>
          <p:nvPr/>
        </p:nvSpPr>
        <p:spPr>
          <a:xfrm>
            <a:off x="3765408" y="3032845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3A6E9C-1ED1-DF90-8E9A-E762A1A6EF0F}"/>
              </a:ext>
            </a:extLst>
          </p:cNvPr>
          <p:cNvSpPr/>
          <p:nvPr/>
        </p:nvSpPr>
        <p:spPr>
          <a:xfrm>
            <a:off x="3866579" y="4047718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A5EE3C-8766-4C3E-F09D-727EC54D9D04}"/>
              </a:ext>
            </a:extLst>
          </p:cNvPr>
          <p:cNvSpPr/>
          <p:nvPr/>
        </p:nvSpPr>
        <p:spPr>
          <a:xfrm>
            <a:off x="4178780" y="3509189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56155BB-5896-EE36-3423-757D0280B19B}"/>
              </a:ext>
            </a:extLst>
          </p:cNvPr>
          <p:cNvCxnSpPr>
            <a:cxnSpLocks/>
          </p:cNvCxnSpPr>
          <p:nvPr/>
        </p:nvCxnSpPr>
        <p:spPr>
          <a:xfrm>
            <a:off x="2698608" y="2105066"/>
            <a:ext cx="0" cy="238845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FDE6F43-4A48-327E-91BD-A9DCC25B3790}"/>
              </a:ext>
            </a:extLst>
          </p:cNvPr>
          <p:cNvSpPr txBox="1"/>
          <p:nvPr/>
        </p:nvSpPr>
        <p:spPr>
          <a:xfrm>
            <a:off x="3702975" y="2089943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sample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F0AF506-2C55-55E2-3B95-CD284FBF38AD}"/>
              </a:ext>
            </a:extLst>
          </p:cNvPr>
          <p:cNvSpPr/>
          <p:nvPr/>
        </p:nvSpPr>
        <p:spPr>
          <a:xfrm>
            <a:off x="6632565" y="2235491"/>
            <a:ext cx="1205345" cy="2258034"/>
          </a:xfrm>
          <a:custGeom>
            <a:avLst/>
            <a:gdLst>
              <a:gd name="connsiteX0" fmla="*/ 0 w 1205345"/>
              <a:gd name="connsiteY0" fmla="*/ 922520 h 2258034"/>
              <a:gd name="connsiteX1" fmla="*/ 457200 w 1205345"/>
              <a:gd name="connsiteY1" fmla="*/ 49684 h 2258034"/>
              <a:gd name="connsiteX2" fmla="*/ 942109 w 1205345"/>
              <a:gd name="connsiteY2" fmla="*/ 2238702 h 2258034"/>
              <a:gd name="connsiteX3" fmla="*/ 1205345 w 1205345"/>
              <a:gd name="connsiteY3" fmla="*/ 936375 h 225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345" h="2258034">
                <a:moveTo>
                  <a:pt x="0" y="922520"/>
                </a:moveTo>
                <a:cubicBezTo>
                  <a:pt x="150091" y="376420"/>
                  <a:pt x="300182" y="-169680"/>
                  <a:pt x="457200" y="49684"/>
                </a:cubicBezTo>
                <a:cubicBezTo>
                  <a:pt x="614218" y="269048"/>
                  <a:pt x="817418" y="2090920"/>
                  <a:pt x="942109" y="2238702"/>
                </a:cubicBezTo>
                <a:cubicBezTo>
                  <a:pt x="1066800" y="2386484"/>
                  <a:pt x="1136072" y="1661429"/>
                  <a:pt x="1205345" y="936375"/>
                </a:cubicBezTo>
              </a:path>
            </a:pathLst>
          </a:cu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9292ABF-B2D9-CD78-2AB7-2B5FD96D9B9C}"/>
              </a:ext>
            </a:extLst>
          </p:cNvPr>
          <p:cNvCxnSpPr/>
          <p:nvPr/>
        </p:nvCxnSpPr>
        <p:spPr>
          <a:xfrm>
            <a:off x="6216928" y="3227284"/>
            <a:ext cx="226521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2B4BF8E-A30D-442A-11A5-B891D949D55A}"/>
              </a:ext>
            </a:extLst>
          </p:cNvPr>
          <p:cNvSpPr txBox="1"/>
          <p:nvPr/>
        </p:nvSpPr>
        <p:spPr>
          <a:xfrm>
            <a:off x="8156565" y="285795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27976C-1EBE-BC86-2A26-F2AC5F601F9A}"/>
              </a:ext>
            </a:extLst>
          </p:cNvPr>
          <p:cNvSpPr/>
          <p:nvPr/>
        </p:nvSpPr>
        <p:spPr>
          <a:xfrm>
            <a:off x="6568593" y="2786548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A0CB84-91AB-A537-B6FA-D3E2F3C1D3E0}"/>
              </a:ext>
            </a:extLst>
          </p:cNvPr>
          <p:cNvSpPr/>
          <p:nvPr/>
        </p:nvSpPr>
        <p:spPr>
          <a:xfrm>
            <a:off x="7283728" y="3032845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7A4AB6-BFC5-E87D-BFF7-A25AF4D5BD5C}"/>
              </a:ext>
            </a:extLst>
          </p:cNvPr>
          <p:cNvSpPr/>
          <p:nvPr/>
        </p:nvSpPr>
        <p:spPr>
          <a:xfrm>
            <a:off x="7697100" y="3509189"/>
            <a:ext cx="202342" cy="202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39DCDFA-7433-DB78-B0E7-AB52B8AFB7FD}"/>
              </a:ext>
            </a:extLst>
          </p:cNvPr>
          <p:cNvCxnSpPr>
            <a:cxnSpLocks/>
          </p:cNvCxnSpPr>
          <p:nvPr/>
        </p:nvCxnSpPr>
        <p:spPr>
          <a:xfrm>
            <a:off x="6216928" y="2105066"/>
            <a:ext cx="0" cy="238845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3C2A623-466D-3C31-297E-0AB3876A7217}"/>
              </a:ext>
            </a:extLst>
          </p:cNvPr>
          <p:cNvSpPr txBox="1"/>
          <p:nvPr/>
        </p:nvSpPr>
        <p:spPr>
          <a:xfrm>
            <a:off x="7241658" y="2563705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sample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B32A8CD-F244-B591-F7F7-C6E705080E37}"/>
              </a:ext>
            </a:extLst>
          </p:cNvPr>
          <p:cNvSpPr/>
          <p:nvPr/>
        </p:nvSpPr>
        <p:spPr>
          <a:xfrm>
            <a:off x="6661192" y="2864313"/>
            <a:ext cx="1144514" cy="763009"/>
          </a:xfrm>
          <a:custGeom>
            <a:avLst/>
            <a:gdLst>
              <a:gd name="connsiteX0" fmla="*/ 0 w 1144514"/>
              <a:gd name="connsiteY0" fmla="*/ 0 h 763009"/>
              <a:gd name="connsiteX1" fmla="*/ 732731 w 1144514"/>
              <a:gd name="connsiteY1" fmla="*/ 284614 h 763009"/>
              <a:gd name="connsiteX2" fmla="*/ 1144514 w 1144514"/>
              <a:gd name="connsiteY2" fmla="*/ 763009 h 76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4514" h="763009">
                <a:moveTo>
                  <a:pt x="0" y="0"/>
                </a:moveTo>
                <a:cubicBezTo>
                  <a:pt x="270989" y="78723"/>
                  <a:pt x="541979" y="157446"/>
                  <a:pt x="732731" y="284614"/>
                </a:cubicBezTo>
                <a:cubicBezTo>
                  <a:pt x="923483" y="411782"/>
                  <a:pt x="1033998" y="587395"/>
                  <a:pt x="1144514" y="763009"/>
                </a:cubicBezTo>
              </a:path>
            </a:pathLst>
          </a:cu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DE8F317-42A0-C26C-D6B8-A39C2F4062E4}"/>
              </a:ext>
            </a:extLst>
          </p:cNvPr>
          <p:cNvSpPr txBox="1"/>
          <p:nvPr/>
        </p:nvSpPr>
        <p:spPr>
          <a:xfrm>
            <a:off x="3114245" y="4859916"/>
            <a:ext cx="15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above Nyquist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7F4F544-3499-665E-CF61-68A5ACFCAB8C}"/>
              </a:ext>
            </a:extLst>
          </p:cNvPr>
          <p:cNvSpPr txBox="1"/>
          <p:nvPr/>
        </p:nvSpPr>
        <p:spPr>
          <a:xfrm>
            <a:off x="6678196" y="4853625"/>
            <a:ext cx="1525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below Nyquist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07F32863-5DA8-E5F0-378C-CAD4ACE3F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548680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18480</TotalTime>
  <Words>709</Words>
  <Application>Microsoft Office PowerPoint</Application>
  <PresentationFormat>Widescreen</PresentationFormat>
  <Paragraphs>233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Aptos</vt:lpstr>
      <vt:lpstr>Arial</vt:lpstr>
      <vt:lpstr>Calibri</vt:lpstr>
      <vt:lpstr>Calibri Light</vt:lpstr>
      <vt:lpstr>Cambria Math</vt:lpstr>
      <vt:lpstr>Lucida Sans Typewriter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73</cp:revision>
  <dcterms:created xsi:type="dcterms:W3CDTF">2021-02-13T20:45:26Z</dcterms:created>
  <dcterms:modified xsi:type="dcterms:W3CDTF">2026-03-25T15:27:35Z</dcterms:modified>
</cp:coreProperties>
</file>