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15" r:id="rId2"/>
    <p:sldId id="318" r:id="rId3"/>
    <p:sldId id="268" r:id="rId4"/>
    <p:sldId id="270" r:id="rId5"/>
    <p:sldId id="259" r:id="rId6"/>
    <p:sldId id="264" r:id="rId7"/>
    <p:sldId id="266" r:id="rId8"/>
    <p:sldId id="257" r:id="rId9"/>
    <p:sldId id="258" r:id="rId10"/>
    <p:sldId id="265" r:id="rId11"/>
    <p:sldId id="256" r:id="rId12"/>
    <p:sldId id="316" r:id="rId13"/>
    <p:sldId id="31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405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C8A83D-CF91-49D3-A035-A322FFDC5957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52044A-D552-4678-B9FE-942E01000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174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D946-7F80-466C-9756-0D9D0C4EF55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993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11CAC5-EE21-4E58-9A01-A17196E88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BAB037-4BD1-479E-A0DB-5EA2D29E58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E9AC60-8719-45E3-8CE6-5AC37375F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48DD1-15AF-49B4-9E93-E26247C1EC85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66424-069F-4F75-926C-D1740B822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74DDBE-491B-4166-8CB5-7F731CF3E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C5F33-E3E9-4477-B843-20E41719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194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BA50D-1EC9-4ECA-A0D4-358C59290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830CAB-23A2-4398-90B4-A9DBE20877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621FB-C5E4-41A8-86C2-663CE7211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DEE7E-F841-499D-87F4-85760204E07E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1ABCBF-2EEE-4B92-A8B4-C926FCF32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159CA-6D9A-4A19-B55F-FAAD777F4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C5F33-E3E9-4477-B843-20E41719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369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60CFFA8-88E0-47F5-B655-DC5A5EA853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1882AA-6BA8-45BC-8300-089765480E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885974-3ED4-4F2D-BD25-235E59960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22BC2-28C3-46DD-9A4C-6FCEE40294EF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DAE0D4-E5EA-443A-8AD5-8939D1E55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2D42D2-567B-43A7-9936-0311DE657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C5F33-E3E9-4477-B843-20E41719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914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FF12C0-C252-4B9C-A933-F8D663ED3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D4864-18D5-4858-8799-64D2E6D546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B4707-54EA-48B6-BF93-C0F4FACD8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7E21-6AB1-42D0-9F5E-4949BAAFD8FB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05EBB4-C33C-419B-A2E4-723B00974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3EB964-808B-4A80-BF27-2B9D11806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C5F33-E3E9-4477-B843-20E41719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075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C2B38-6184-4860-BE0F-16123D57E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A5221C-703D-459A-B7F5-0A1361D73A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460FE8-AABE-4BCF-9BE1-E245C2FCB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788C-8973-4742-BBAA-0583E7EA6EDC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EABB3B-630A-4044-8205-9B4F13531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31B1A0-93B9-4904-8155-97C5472C6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C5F33-E3E9-4477-B843-20E41719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987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2445A-3AB6-44BE-AA95-50DD89325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44C26F-8C4D-414A-9CF5-0F43ADDB7C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5102EB-89CE-4790-A45F-D305845677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F3D2F8-91EC-4889-8C79-A0A321876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804A3-6131-4608-AD1E-DBAFB505AC5B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3F036E-237D-4DA0-A449-7B7EAE3EE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8D81B5-3888-4520-9704-19CE669E5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C5F33-E3E9-4477-B843-20E41719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976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F99EE-981B-41B4-BE32-8C35F28E8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11122D-EB32-438F-8B50-3E33DCBCFE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92880E-56B7-4FEC-A6CA-D74DA9828A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3BFFA8-1A8D-4C3E-B7E9-65F137E9B0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08C286-38ED-411F-9587-8330686760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DEEA96-FD2F-4984-BBD2-672B03E7B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3BC2-5EBB-4E49-9E7F-F6BF22BDE023}" type="datetime1">
              <a:rPr lang="en-US" smtClean="0"/>
              <a:t>3/25/2026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A849354-B47F-417C-BDBD-35E9997B9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8572B0-CE51-4071-B7AF-CBFA1D3A1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C5F33-E3E9-4477-B843-20E41719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952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04F73-C469-4DBE-BAC5-422346D7D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788CD4-78ED-4D54-BCEC-98A389905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78CA2-CAC0-482A-8C89-ABDD7C088D53}" type="datetime1">
              <a:rPr lang="en-US" smtClean="0"/>
              <a:t>3/25/2026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462041-82EB-42A3-A20A-A8E92015C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14E70-FB2E-4E15-AE94-F677B0AEC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C5F33-E3E9-4477-B843-20E41719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17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F51458-F025-49CB-9250-FB43D84B0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63937-656D-41BA-AF9D-7618B8C630EA}" type="datetime1">
              <a:rPr lang="en-US" smtClean="0"/>
              <a:t>3/25/2026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47396E-CD68-4523-BE12-9F13A8B00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3C143A-4E93-4E96-B23F-E1E75A814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C5F33-E3E9-4477-B843-20E41719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576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BAAFE4-B063-4E10-B5A7-C120111CE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ECB14A-AEE6-401D-B947-EAB23F9F46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4B6EF8-1391-4ED6-8A16-91E1D4365A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2B8576-9751-42B6-A9A5-BC7ED7E72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66AE1-D639-417A-A9F0-EDFA21613218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7D8374-D009-4E79-B369-401D3DF6F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4839C8-45C9-4F4D-8133-6806505B1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C5F33-E3E9-4477-B843-20E41719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780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885D0-7720-4A1B-953A-0211A61A6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826315-1490-4781-875F-1AC9D26B69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E61DD0-15D3-4D37-9628-5431877858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A906D7-F79E-455A-8E3C-E06757482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9DE26-E12A-4B71-BBF8-6664EC5F9F07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BA0DA9-39A0-4CA9-BEF3-11CB5AF09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68A876-3428-4870-AEB7-11011FB54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C5F33-E3E9-4477-B843-20E41719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069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9F783D-3B7F-43D9-B4F4-17F3B51B0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6CCF04-1CFE-4181-85A4-648DE1D174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645E09-E315-476F-ABD0-42C109D721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F02A6-4A3B-42F8-9BE6-C01D699019B0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DC6CA2-4280-42CC-B6B3-4F33673A33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851865-63D0-4ECD-8F0C-73D7085B6E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C5F33-E3E9-4477-B843-20E417192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192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335213" y="1847850"/>
            <a:ext cx="538180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800" dirty="0"/>
              <a:t>Actuators and Control</a:t>
            </a:r>
            <a:endParaRPr lang="en-US" sz="5800" i="1" dirty="0"/>
          </a:p>
          <a:p>
            <a:pPr marL="0" indent="0">
              <a:buNone/>
            </a:pPr>
            <a:endParaRPr lang="en-US" sz="2400" dirty="0">
              <a:hlinkClick r:id="" action="ppaction://noaction"/>
            </a:endParaRPr>
          </a:p>
          <a:p>
            <a:pPr marL="0" indent="0">
              <a:buNone/>
            </a:pPr>
            <a:r>
              <a:rPr lang="en-US" sz="2400" dirty="0"/>
              <a:t>http://www.marilynwolf.com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© 2025 Marilyn Wolf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ED22B8-A749-9117-8D64-2C1A0A9F97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24" y="365125"/>
            <a:ext cx="4911852" cy="604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96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67DFFD4-4761-4F4B-9AF8-51BF27A7C2C7}"/>
              </a:ext>
            </a:extLst>
          </p:cNvPr>
          <p:cNvSpPr/>
          <p:nvPr/>
        </p:nvSpPr>
        <p:spPr>
          <a:xfrm>
            <a:off x="3629737" y="2855091"/>
            <a:ext cx="1428854" cy="142885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CPU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8AFF4F7-664C-43EB-B87D-BC65944603FC}"/>
              </a:ext>
            </a:extLst>
          </p:cNvPr>
          <p:cNvSpPr/>
          <p:nvPr/>
        </p:nvSpPr>
        <p:spPr>
          <a:xfrm>
            <a:off x="6237601" y="1363408"/>
            <a:ext cx="1603276" cy="77333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A0BFFB0-DE20-4FDA-A68E-356B4480D649}"/>
              </a:ext>
            </a:extLst>
          </p:cNvPr>
          <p:cNvSpPr/>
          <p:nvPr/>
        </p:nvSpPr>
        <p:spPr>
          <a:xfrm>
            <a:off x="6175715" y="2298489"/>
            <a:ext cx="873434" cy="6802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ADC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1F7B4D1-52E4-E977-8F63-F0A07525504A}"/>
              </a:ext>
            </a:extLst>
          </p:cNvPr>
          <p:cNvSpPr/>
          <p:nvPr/>
        </p:nvSpPr>
        <p:spPr>
          <a:xfrm>
            <a:off x="6168788" y="3229390"/>
            <a:ext cx="873434" cy="6802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relay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39D8F2-168F-4EF0-184D-8431E5DC86CC}"/>
              </a:ext>
            </a:extLst>
          </p:cNvPr>
          <p:cNvSpPr/>
          <p:nvPr/>
        </p:nvSpPr>
        <p:spPr>
          <a:xfrm>
            <a:off x="6168788" y="4160287"/>
            <a:ext cx="873434" cy="6802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timer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1987B2D-AB09-F425-EC3C-20B7F35ED78B}"/>
              </a:ext>
            </a:extLst>
          </p:cNvPr>
          <p:cNvCxnSpPr>
            <a:cxnSpLocks/>
          </p:cNvCxnSpPr>
          <p:nvPr/>
        </p:nvCxnSpPr>
        <p:spPr>
          <a:xfrm>
            <a:off x="5613689" y="1269393"/>
            <a:ext cx="0" cy="4202606"/>
          </a:xfrm>
          <a:prstGeom prst="line">
            <a:avLst/>
          </a:prstGeom>
          <a:ln w="762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B0AA495-6DC5-21C5-EA24-CC974472C809}"/>
              </a:ext>
            </a:extLst>
          </p:cNvPr>
          <p:cNvCxnSpPr>
            <a:cxnSpLocks/>
            <a:stCxn id="2" idx="3"/>
          </p:cNvCxnSpPr>
          <p:nvPr/>
        </p:nvCxnSpPr>
        <p:spPr>
          <a:xfrm>
            <a:off x="5058591" y="3569518"/>
            <a:ext cx="5283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A432412-B565-2AC8-3687-2D5D177B1559}"/>
              </a:ext>
            </a:extLst>
          </p:cNvPr>
          <p:cNvCxnSpPr>
            <a:cxnSpLocks/>
          </p:cNvCxnSpPr>
          <p:nvPr/>
        </p:nvCxnSpPr>
        <p:spPr>
          <a:xfrm>
            <a:off x="5640482" y="1754344"/>
            <a:ext cx="610517" cy="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A57C998-598E-9025-7BEF-A18DAE80584D}"/>
              </a:ext>
            </a:extLst>
          </p:cNvPr>
          <p:cNvCxnSpPr>
            <a:cxnSpLocks/>
            <a:endCxn id="12" idx="1"/>
          </p:cNvCxnSpPr>
          <p:nvPr/>
        </p:nvCxnSpPr>
        <p:spPr>
          <a:xfrm>
            <a:off x="5640482" y="2638617"/>
            <a:ext cx="53523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9699CD4-BADD-D116-00D6-07B52E8CAEA3}"/>
              </a:ext>
            </a:extLst>
          </p:cNvPr>
          <p:cNvCxnSpPr>
            <a:cxnSpLocks/>
            <a:endCxn id="15" idx="1"/>
          </p:cNvCxnSpPr>
          <p:nvPr/>
        </p:nvCxnSpPr>
        <p:spPr>
          <a:xfrm>
            <a:off x="5585064" y="3569515"/>
            <a:ext cx="583724" cy="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6092D8A-3AA3-BBD2-9DA1-AA739A8C6611}"/>
              </a:ext>
            </a:extLst>
          </p:cNvPr>
          <p:cNvCxnSpPr>
            <a:cxnSpLocks/>
          </p:cNvCxnSpPr>
          <p:nvPr/>
        </p:nvCxnSpPr>
        <p:spPr>
          <a:xfrm>
            <a:off x="5613689" y="4506468"/>
            <a:ext cx="56849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C6651E1C-D82E-A88E-E77A-BC3F6011F2AE}"/>
              </a:ext>
            </a:extLst>
          </p:cNvPr>
          <p:cNvSpPr/>
          <p:nvPr/>
        </p:nvSpPr>
        <p:spPr>
          <a:xfrm>
            <a:off x="7584381" y="2298489"/>
            <a:ext cx="1420459" cy="68025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temperature sensor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7140620-0739-CB5F-D223-C7D683885828}"/>
              </a:ext>
            </a:extLst>
          </p:cNvPr>
          <p:cNvSpPr/>
          <p:nvPr/>
        </p:nvSpPr>
        <p:spPr>
          <a:xfrm>
            <a:off x="7584380" y="3229390"/>
            <a:ext cx="1420459" cy="68025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heater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33CE5BF-C0C9-1D5D-4031-CD472C15F550}"/>
              </a:ext>
            </a:extLst>
          </p:cNvPr>
          <p:cNvCxnSpPr>
            <a:stCxn id="6" idx="1"/>
            <a:endCxn id="12" idx="3"/>
          </p:cNvCxnSpPr>
          <p:nvPr/>
        </p:nvCxnSpPr>
        <p:spPr>
          <a:xfrm flipH="1">
            <a:off x="7049149" y="2638617"/>
            <a:ext cx="5352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9B9B505-D4EB-77CA-9333-BDD852BCA23F}"/>
              </a:ext>
            </a:extLst>
          </p:cNvPr>
          <p:cNvCxnSpPr>
            <a:stCxn id="7" idx="1"/>
            <a:endCxn id="15" idx="3"/>
          </p:cNvCxnSpPr>
          <p:nvPr/>
        </p:nvCxnSpPr>
        <p:spPr>
          <a:xfrm flipH="1">
            <a:off x="7042222" y="3569518"/>
            <a:ext cx="54215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BA0DB0-A2E2-D984-CECB-03729317B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915912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and white image of a white rectangle and a white circle&#10;&#10;AI-generated content may be incorrect.">
            <a:extLst>
              <a:ext uri="{FF2B5EF4-FFF2-40B4-BE49-F238E27FC236}">
                <a16:creationId xmlns:a16="http://schemas.microsoft.com/office/drawing/2014/main" id="{4A97A0E6-0395-5C99-3F65-A26784A11B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232" y="2010104"/>
            <a:ext cx="3781953" cy="2410161"/>
          </a:xfrm>
          <a:prstGeom prst="rect">
            <a:avLst/>
          </a:prstGeom>
        </p:spPr>
      </p:pic>
      <p:pic>
        <p:nvPicPr>
          <p:cNvPr id="9" name="Picture 8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71D36BF2-CB6E-5C0E-C313-7178E1E9C0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679" y="2124520"/>
            <a:ext cx="552527" cy="1771897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A9F41-4B1A-6A05-A20E-DDBD9020D733}"/>
              </a:ext>
            </a:extLst>
          </p:cNvPr>
          <p:cNvCxnSpPr/>
          <p:nvPr/>
        </p:nvCxnSpPr>
        <p:spPr>
          <a:xfrm flipH="1" flipV="1">
            <a:off x="3289110" y="2124520"/>
            <a:ext cx="3835021" cy="409414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7DF90B9-6930-1C6C-2372-4C30A7B593AD}"/>
              </a:ext>
            </a:extLst>
          </p:cNvPr>
          <p:cNvCxnSpPr>
            <a:cxnSpLocks/>
          </p:cNvCxnSpPr>
          <p:nvPr/>
        </p:nvCxnSpPr>
        <p:spPr>
          <a:xfrm flipH="1">
            <a:off x="3289110" y="2648350"/>
            <a:ext cx="4311452" cy="1159375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2AAB6D9-7C79-45BC-EAF6-D97E54734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651047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ED78430-B06D-5656-80DB-EEBC38A898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8004" y="926930"/>
            <a:ext cx="8735991" cy="4818777"/>
          </a:xfr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AE92998-8EA1-5EC1-4455-C941E3685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2001088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5BC8E33-E673-96FB-25D1-83F2FBF95C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6433" y="1393446"/>
            <a:ext cx="6345072" cy="4351338"/>
          </a:xfrm>
        </p:spPr>
        <p:txBody>
          <a:bodyPr/>
          <a:lstStyle/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current_temp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get_temp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(); 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/* read temperature */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error =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current_temp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- command;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 heater =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bang_bang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(error); 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/* analyze control law */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digitalWrite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HEATER_PIN,heater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);  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/* execute control action */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digitalWrite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LED_BUILTIN,heater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); 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/* display heater state on LED */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delay(SAMPLING_INTERVAL); 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/* wait for next sample period */  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0A55874-A93C-C194-E310-5A58AFF55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011664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C8D2F5-E0A2-F124-7FA6-3E530E9633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7340" y="162090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Sense the physical plant state.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Compare plant state to desired state.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Command the plant to change its  state.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95D13A7-F665-71EF-4C1B-679E760CF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972195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73D27483-DC7F-F33B-8FD8-6682A0AE8A6D}"/>
              </a:ext>
            </a:extLst>
          </p:cNvPr>
          <p:cNvSpPr/>
          <p:nvPr/>
        </p:nvSpPr>
        <p:spPr>
          <a:xfrm>
            <a:off x="2057888" y="2570610"/>
            <a:ext cx="442061" cy="4420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+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54CA6-7F1E-7890-FF4E-53E429D888DC}"/>
              </a:ext>
            </a:extLst>
          </p:cNvPr>
          <p:cNvSpPr/>
          <p:nvPr/>
        </p:nvSpPr>
        <p:spPr>
          <a:xfrm>
            <a:off x="3199376" y="2322329"/>
            <a:ext cx="1507852" cy="93862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control law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20AF652-8284-F14A-A428-755FBE95261F}"/>
              </a:ext>
            </a:extLst>
          </p:cNvPr>
          <p:cNvSpPr/>
          <p:nvPr/>
        </p:nvSpPr>
        <p:spPr>
          <a:xfrm>
            <a:off x="7072218" y="2322331"/>
            <a:ext cx="1507852" cy="93862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plant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2AF4DA6-B194-AEBA-5F9F-26C42CBCE406}"/>
              </a:ext>
            </a:extLst>
          </p:cNvPr>
          <p:cNvCxnSpPr>
            <a:cxnSpLocks/>
          </p:cNvCxnSpPr>
          <p:nvPr/>
        </p:nvCxnSpPr>
        <p:spPr>
          <a:xfrm>
            <a:off x="9439969" y="2791643"/>
            <a:ext cx="85989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ECB420A-142B-B84F-D323-28FE891AFFD1}"/>
              </a:ext>
            </a:extLst>
          </p:cNvPr>
          <p:cNvCxnSpPr>
            <a:cxnSpLocks/>
            <a:stCxn id="5" idx="3"/>
            <a:endCxn id="12" idx="1"/>
          </p:cNvCxnSpPr>
          <p:nvPr/>
        </p:nvCxnSpPr>
        <p:spPr>
          <a:xfrm>
            <a:off x="4707228" y="2791641"/>
            <a:ext cx="1282547" cy="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6CDB5F8-10F8-BDE9-C3B0-917A6295E029}"/>
              </a:ext>
            </a:extLst>
          </p:cNvPr>
          <p:cNvCxnSpPr>
            <a:stCxn id="4" idx="6"/>
            <a:endCxn id="5" idx="1"/>
          </p:cNvCxnSpPr>
          <p:nvPr/>
        </p:nvCxnSpPr>
        <p:spPr>
          <a:xfrm>
            <a:off x="2499949" y="2791641"/>
            <a:ext cx="6994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4FC1897-8B67-3C96-BC53-1627F527AEDE}"/>
              </a:ext>
            </a:extLst>
          </p:cNvPr>
          <p:cNvCxnSpPr>
            <a:cxnSpLocks/>
            <a:endCxn id="4" idx="2"/>
          </p:cNvCxnSpPr>
          <p:nvPr/>
        </p:nvCxnSpPr>
        <p:spPr>
          <a:xfrm>
            <a:off x="1606745" y="2791641"/>
            <a:ext cx="45114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36D5F37-6C52-58B9-B22D-F090E66A573F}"/>
              </a:ext>
            </a:extLst>
          </p:cNvPr>
          <p:cNvCxnSpPr/>
          <p:nvPr/>
        </p:nvCxnSpPr>
        <p:spPr>
          <a:xfrm>
            <a:off x="9849765" y="2791644"/>
            <a:ext cx="0" cy="805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C319F2CD-A4EF-A46B-345E-A9C63B7CE782}"/>
              </a:ext>
            </a:extLst>
          </p:cNvPr>
          <p:cNvCxnSpPr>
            <a:cxnSpLocks/>
            <a:endCxn id="4" idx="4"/>
          </p:cNvCxnSpPr>
          <p:nvPr/>
        </p:nvCxnSpPr>
        <p:spPr>
          <a:xfrm rot="10800000">
            <a:off x="2278919" y="3012672"/>
            <a:ext cx="7570846" cy="58437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2C112FA-D366-918F-2686-18C9A381C999}"/>
              </a:ext>
            </a:extLst>
          </p:cNvPr>
          <p:cNvSpPr txBox="1"/>
          <p:nvPr/>
        </p:nvSpPr>
        <p:spPr>
          <a:xfrm>
            <a:off x="1972886" y="2938520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067A048-A671-9809-1992-DD3704BBBC01}"/>
              </a:ext>
            </a:extLst>
          </p:cNvPr>
          <p:cNvSpPr/>
          <p:nvPr/>
        </p:nvSpPr>
        <p:spPr>
          <a:xfrm>
            <a:off x="8575528" y="2322330"/>
            <a:ext cx="864441" cy="93862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sensor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F026521-9E1A-2950-5347-A5515657B9DF}"/>
              </a:ext>
            </a:extLst>
          </p:cNvPr>
          <p:cNvSpPr/>
          <p:nvPr/>
        </p:nvSpPr>
        <p:spPr>
          <a:xfrm>
            <a:off x="5989775" y="2322332"/>
            <a:ext cx="1082443" cy="93862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actuator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034CD3-7C5F-AAD5-6D92-BD74E7806606}"/>
              </a:ext>
            </a:extLst>
          </p:cNvPr>
          <p:cNvSpPr txBox="1"/>
          <p:nvPr/>
        </p:nvSpPr>
        <p:spPr>
          <a:xfrm>
            <a:off x="4785847" y="2322329"/>
            <a:ext cx="1125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command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A2D682-A38E-A26E-FE0D-A69D79E1C401}"/>
              </a:ext>
            </a:extLst>
          </p:cNvPr>
          <p:cNvSpPr txBox="1"/>
          <p:nvPr/>
        </p:nvSpPr>
        <p:spPr>
          <a:xfrm>
            <a:off x="2499949" y="2320831"/>
            <a:ext cx="658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error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BFE603-7E98-1405-D1A7-911BFC229AA8}"/>
              </a:ext>
            </a:extLst>
          </p:cNvPr>
          <p:cNvSpPr txBox="1"/>
          <p:nvPr/>
        </p:nvSpPr>
        <p:spPr>
          <a:xfrm>
            <a:off x="9547746" y="2329945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output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122ED4E-9441-ECBD-78AA-71F7B3326FC7}"/>
              </a:ext>
            </a:extLst>
          </p:cNvPr>
          <p:cNvSpPr txBox="1"/>
          <p:nvPr/>
        </p:nvSpPr>
        <p:spPr>
          <a:xfrm>
            <a:off x="747591" y="2329910"/>
            <a:ext cx="1082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reference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F33D9EB-627F-E037-8F58-8D027A853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163250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73D27483-DC7F-F33B-8FD8-6682A0AE8A6D}"/>
              </a:ext>
            </a:extLst>
          </p:cNvPr>
          <p:cNvSpPr/>
          <p:nvPr/>
        </p:nvSpPr>
        <p:spPr>
          <a:xfrm>
            <a:off x="2057888" y="2570610"/>
            <a:ext cx="442061" cy="4420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+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54CA6-7F1E-7890-FF4E-53E429D888DC}"/>
              </a:ext>
            </a:extLst>
          </p:cNvPr>
          <p:cNvSpPr/>
          <p:nvPr/>
        </p:nvSpPr>
        <p:spPr>
          <a:xfrm>
            <a:off x="3199376" y="2322329"/>
            <a:ext cx="1507852" cy="93862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bang-bang control law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20AF652-8284-F14A-A428-755FBE95261F}"/>
              </a:ext>
            </a:extLst>
          </p:cNvPr>
          <p:cNvSpPr/>
          <p:nvPr/>
        </p:nvSpPr>
        <p:spPr>
          <a:xfrm>
            <a:off x="7072218" y="2322331"/>
            <a:ext cx="1507852" cy="93862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plant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2AF4DA6-B194-AEBA-5F9F-26C42CBCE406}"/>
              </a:ext>
            </a:extLst>
          </p:cNvPr>
          <p:cNvCxnSpPr>
            <a:cxnSpLocks/>
          </p:cNvCxnSpPr>
          <p:nvPr/>
        </p:nvCxnSpPr>
        <p:spPr>
          <a:xfrm>
            <a:off x="9439969" y="2791643"/>
            <a:ext cx="85989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ECB420A-142B-B84F-D323-28FE891AFFD1}"/>
              </a:ext>
            </a:extLst>
          </p:cNvPr>
          <p:cNvCxnSpPr>
            <a:cxnSpLocks/>
            <a:stCxn id="5" idx="3"/>
            <a:endCxn id="12" idx="1"/>
          </p:cNvCxnSpPr>
          <p:nvPr/>
        </p:nvCxnSpPr>
        <p:spPr>
          <a:xfrm>
            <a:off x="4707228" y="2791641"/>
            <a:ext cx="1282547" cy="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6CDB5F8-10F8-BDE9-C3B0-917A6295E029}"/>
              </a:ext>
            </a:extLst>
          </p:cNvPr>
          <p:cNvCxnSpPr>
            <a:stCxn id="4" idx="6"/>
            <a:endCxn id="5" idx="1"/>
          </p:cNvCxnSpPr>
          <p:nvPr/>
        </p:nvCxnSpPr>
        <p:spPr>
          <a:xfrm>
            <a:off x="2499949" y="2791641"/>
            <a:ext cx="6994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4FC1897-8B67-3C96-BC53-1627F527AEDE}"/>
              </a:ext>
            </a:extLst>
          </p:cNvPr>
          <p:cNvCxnSpPr>
            <a:cxnSpLocks/>
            <a:endCxn id="4" idx="2"/>
          </p:cNvCxnSpPr>
          <p:nvPr/>
        </p:nvCxnSpPr>
        <p:spPr>
          <a:xfrm>
            <a:off x="1606745" y="2791641"/>
            <a:ext cx="45114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36D5F37-6C52-58B9-B22D-F090E66A573F}"/>
              </a:ext>
            </a:extLst>
          </p:cNvPr>
          <p:cNvCxnSpPr/>
          <p:nvPr/>
        </p:nvCxnSpPr>
        <p:spPr>
          <a:xfrm>
            <a:off x="9849765" y="2791644"/>
            <a:ext cx="0" cy="805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C319F2CD-A4EF-A46B-345E-A9C63B7CE782}"/>
              </a:ext>
            </a:extLst>
          </p:cNvPr>
          <p:cNvCxnSpPr>
            <a:cxnSpLocks/>
            <a:endCxn id="4" idx="4"/>
          </p:cNvCxnSpPr>
          <p:nvPr/>
        </p:nvCxnSpPr>
        <p:spPr>
          <a:xfrm rot="10800000">
            <a:off x="2278919" y="3012672"/>
            <a:ext cx="7570846" cy="58437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2C112FA-D366-918F-2686-18C9A381C999}"/>
              </a:ext>
            </a:extLst>
          </p:cNvPr>
          <p:cNvSpPr txBox="1"/>
          <p:nvPr/>
        </p:nvSpPr>
        <p:spPr>
          <a:xfrm>
            <a:off x="1972886" y="2938520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067A048-A671-9809-1992-DD3704BBBC01}"/>
              </a:ext>
            </a:extLst>
          </p:cNvPr>
          <p:cNvSpPr/>
          <p:nvPr/>
        </p:nvSpPr>
        <p:spPr>
          <a:xfrm>
            <a:off x="8575528" y="2322330"/>
            <a:ext cx="864441" cy="93862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sensor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F026521-9E1A-2950-5347-A5515657B9DF}"/>
              </a:ext>
            </a:extLst>
          </p:cNvPr>
          <p:cNvSpPr/>
          <p:nvPr/>
        </p:nvSpPr>
        <p:spPr>
          <a:xfrm>
            <a:off x="5989775" y="2322332"/>
            <a:ext cx="1082443" cy="93862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bang-bang actuator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034CD3-7C5F-AAD5-6D92-BD74E7806606}"/>
              </a:ext>
            </a:extLst>
          </p:cNvPr>
          <p:cNvSpPr txBox="1"/>
          <p:nvPr/>
        </p:nvSpPr>
        <p:spPr>
          <a:xfrm>
            <a:off x="4785847" y="2322329"/>
            <a:ext cx="1125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command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A2D682-A38E-A26E-FE0D-A69D79E1C401}"/>
              </a:ext>
            </a:extLst>
          </p:cNvPr>
          <p:cNvSpPr txBox="1"/>
          <p:nvPr/>
        </p:nvSpPr>
        <p:spPr>
          <a:xfrm>
            <a:off x="2499949" y="2320831"/>
            <a:ext cx="658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error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BFE603-7E98-1405-D1A7-911BFC229AA8}"/>
              </a:ext>
            </a:extLst>
          </p:cNvPr>
          <p:cNvSpPr txBox="1"/>
          <p:nvPr/>
        </p:nvSpPr>
        <p:spPr>
          <a:xfrm>
            <a:off x="9547746" y="2329945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output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122ED4E-9441-ECBD-78AA-71F7B3326FC7}"/>
              </a:ext>
            </a:extLst>
          </p:cNvPr>
          <p:cNvSpPr txBox="1"/>
          <p:nvPr/>
        </p:nvSpPr>
        <p:spPr>
          <a:xfrm>
            <a:off x="747591" y="2329910"/>
            <a:ext cx="1082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reference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D57A52E-70AE-BEA4-E4A1-F5D243051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072869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BD4F0B8-4ACD-5B26-307D-0C13B8735F92}"/>
              </a:ext>
            </a:extLst>
          </p:cNvPr>
          <p:cNvCxnSpPr/>
          <p:nvPr/>
        </p:nvCxnSpPr>
        <p:spPr>
          <a:xfrm>
            <a:off x="4934042" y="4120871"/>
            <a:ext cx="3675767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4C72608-B8EF-9D07-C3BA-D2E39F9C85D7}"/>
              </a:ext>
            </a:extLst>
          </p:cNvPr>
          <p:cNvCxnSpPr/>
          <p:nvPr/>
        </p:nvCxnSpPr>
        <p:spPr>
          <a:xfrm>
            <a:off x="3874306" y="2135634"/>
            <a:ext cx="3675767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A58AAFB-0367-5257-A7BB-F44EF3D7A85F}"/>
              </a:ext>
            </a:extLst>
          </p:cNvPr>
          <p:cNvCxnSpPr>
            <a:cxnSpLocks/>
          </p:cNvCxnSpPr>
          <p:nvPr/>
        </p:nvCxnSpPr>
        <p:spPr>
          <a:xfrm>
            <a:off x="4935052" y="2135634"/>
            <a:ext cx="0" cy="1985237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E138037-7FAC-1622-5ECA-45021799F5EC}"/>
              </a:ext>
            </a:extLst>
          </p:cNvPr>
          <p:cNvCxnSpPr>
            <a:cxnSpLocks/>
          </p:cNvCxnSpPr>
          <p:nvPr/>
        </p:nvCxnSpPr>
        <p:spPr>
          <a:xfrm>
            <a:off x="7550074" y="2135634"/>
            <a:ext cx="0" cy="1985237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C861653-0DC6-FD41-3D6A-58CADAD53EBC}"/>
              </a:ext>
            </a:extLst>
          </p:cNvPr>
          <p:cNvSpPr txBox="1"/>
          <p:nvPr/>
        </p:nvSpPr>
        <p:spPr>
          <a:xfrm>
            <a:off x="3042982" y="1950968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F370E9-8EA4-A868-BB64-2DCF8D6E8329}"/>
              </a:ext>
            </a:extLst>
          </p:cNvPr>
          <p:cNvSpPr txBox="1"/>
          <p:nvPr/>
        </p:nvSpPr>
        <p:spPr>
          <a:xfrm>
            <a:off x="3016601" y="3936204"/>
            <a:ext cx="445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off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9F8E35B-EDDD-45A5-950C-FDD5C94C5DE4}"/>
              </a:ext>
            </a:extLst>
          </p:cNvPr>
          <p:cNvSpPr txBox="1"/>
          <p:nvPr/>
        </p:nvSpPr>
        <p:spPr>
          <a:xfrm>
            <a:off x="4615318" y="4605321"/>
            <a:ext cx="639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T</a:t>
            </a:r>
            <a:r>
              <a:rPr lang="en-US" baseline="-25000" dirty="0" err="1"/>
              <a:t>set</a:t>
            </a:r>
            <a:r>
              <a:rPr lang="en-US" dirty="0"/>
              <a:t>-</a:t>
            </a:r>
            <a:r>
              <a:rPr lang="en-US" dirty="0">
                <a:latin typeface="Symbol" panose="05050102010706020507" pitchFamily="18" charset="2"/>
              </a:rPr>
              <a:t>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8C21E57-CEB7-3274-6FBC-630B18446468}"/>
              </a:ext>
            </a:extLst>
          </p:cNvPr>
          <p:cNvSpPr txBox="1"/>
          <p:nvPr/>
        </p:nvSpPr>
        <p:spPr>
          <a:xfrm>
            <a:off x="7227132" y="4605321"/>
            <a:ext cx="645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T</a:t>
            </a:r>
            <a:r>
              <a:rPr lang="en-US" baseline="-25000" dirty="0" err="1"/>
              <a:t>set+</a:t>
            </a:r>
            <a:r>
              <a:rPr lang="en-US" dirty="0" err="1">
                <a:latin typeface="Symbol" panose="05050102010706020507" pitchFamily="18" charset="2"/>
              </a:rPr>
              <a:t>e</a:t>
            </a:r>
            <a:endParaRPr lang="en-US" dirty="0">
              <a:latin typeface="Symbol" panose="05050102010706020507" pitchFamily="18" charset="2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A8D7826-D97B-7140-7080-CA00B02CEC11}"/>
              </a:ext>
            </a:extLst>
          </p:cNvPr>
          <p:cNvCxnSpPr/>
          <p:nvPr/>
        </p:nvCxnSpPr>
        <p:spPr>
          <a:xfrm>
            <a:off x="3480691" y="4500356"/>
            <a:ext cx="540162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DF1AF4F-D007-1C77-1F02-819BEB619BBB}"/>
              </a:ext>
            </a:extLst>
          </p:cNvPr>
          <p:cNvCxnSpPr>
            <a:cxnSpLocks/>
          </p:cNvCxnSpPr>
          <p:nvPr/>
        </p:nvCxnSpPr>
        <p:spPr>
          <a:xfrm flipV="1">
            <a:off x="3480691" y="1756147"/>
            <a:ext cx="0" cy="274420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40A1EB6B-7E0C-696F-0AB6-102BFA48D6A9}"/>
              </a:ext>
            </a:extLst>
          </p:cNvPr>
          <p:cNvSpPr txBox="1"/>
          <p:nvPr/>
        </p:nvSpPr>
        <p:spPr>
          <a:xfrm>
            <a:off x="8328321" y="4605321"/>
            <a:ext cx="1371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temperature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79AFF6A-A2A2-F697-A2B1-D08CDCD26BC5}"/>
              </a:ext>
            </a:extLst>
          </p:cNvPr>
          <p:cNvSpPr txBox="1"/>
          <p:nvPr/>
        </p:nvSpPr>
        <p:spPr>
          <a:xfrm>
            <a:off x="2494522" y="2912934"/>
            <a:ext cx="800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heater</a:t>
            </a: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E1E66531-15AB-0B63-491E-7F46D4A8B722}"/>
              </a:ext>
            </a:extLst>
          </p:cNvPr>
          <p:cNvSpPr/>
          <p:nvPr/>
        </p:nvSpPr>
        <p:spPr>
          <a:xfrm rot="5400000">
            <a:off x="4050976" y="1977221"/>
            <a:ext cx="312781" cy="292512"/>
          </a:xfrm>
          <a:prstGeom prst="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47294974-71BC-F76A-B9C5-074F3C2A914F}"/>
              </a:ext>
            </a:extLst>
          </p:cNvPr>
          <p:cNvSpPr/>
          <p:nvPr/>
        </p:nvSpPr>
        <p:spPr>
          <a:xfrm rot="5400000">
            <a:off x="6085578" y="1977221"/>
            <a:ext cx="312781" cy="292512"/>
          </a:xfrm>
          <a:prstGeom prst="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18475E94-5C90-E2E8-F9CE-4B0F05950124}"/>
              </a:ext>
            </a:extLst>
          </p:cNvPr>
          <p:cNvSpPr/>
          <p:nvPr/>
        </p:nvSpPr>
        <p:spPr>
          <a:xfrm rot="10800000">
            <a:off x="7393682" y="3025483"/>
            <a:ext cx="312781" cy="292512"/>
          </a:xfrm>
          <a:prstGeom prst="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2944CEB2-6A49-5788-5C42-9343D8691AE7}"/>
              </a:ext>
            </a:extLst>
          </p:cNvPr>
          <p:cNvSpPr/>
          <p:nvPr/>
        </p:nvSpPr>
        <p:spPr>
          <a:xfrm rot="16200000">
            <a:off x="6085578" y="3974614"/>
            <a:ext cx="312781" cy="292512"/>
          </a:xfrm>
          <a:prstGeom prst="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168F1071-885C-4A1C-C475-452A9F2AF467}"/>
              </a:ext>
            </a:extLst>
          </p:cNvPr>
          <p:cNvSpPr/>
          <p:nvPr/>
        </p:nvSpPr>
        <p:spPr>
          <a:xfrm>
            <a:off x="4777651" y="3097600"/>
            <a:ext cx="312781" cy="292512"/>
          </a:xfrm>
          <a:prstGeom prst="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C388C57-F4B2-A9BB-7C9C-4ACB4CE76A34}"/>
              </a:ext>
            </a:extLst>
          </p:cNvPr>
          <p:cNvCxnSpPr>
            <a:cxnSpLocks/>
          </p:cNvCxnSpPr>
          <p:nvPr/>
        </p:nvCxnSpPr>
        <p:spPr>
          <a:xfrm>
            <a:off x="6241968" y="1681027"/>
            <a:ext cx="0" cy="2924294"/>
          </a:xfrm>
          <a:prstGeom prst="line">
            <a:avLst/>
          </a:prstGeom>
          <a:ln w="285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75534A0-9EE5-6081-E2A8-F4F2B39774AE}"/>
              </a:ext>
            </a:extLst>
          </p:cNvPr>
          <p:cNvSpPr txBox="1"/>
          <p:nvPr/>
        </p:nvSpPr>
        <p:spPr>
          <a:xfrm>
            <a:off x="6020176" y="4605538"/>
            <a:ext cx="467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T</a:t>
            </a:r>
            <a:r>
              <a:rPr lang="en-US" baseline="-25000" dirty="0" err="1"/>
              <a:t>set</a:t>
            </a:r>
            <a:endParaRPr lang="en-US" dirty="0">
              <a:latin typeface="Symbol" panose="05050102010706020507" pitchFamily="18" charset="2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88B68E-08B7-47A8-903C-C726F1B3D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07753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13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DC8BB3-C175-4301-850A-833AA3F1EC86}"/>
              </a:ext>
            </a:extLst>
          </p:cNvPr>
          <p:cNvSpPr/>
          <p:nvPr/>
        </p:nvSpPr>
        <p:spPr>
          <a:xfrm>
            <a:off x="4817658" y="1508079"/>
            <a:ext cx="3428745" cy="3035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87FAD84-DD54-4C6D-B55C-22A249AA2A8D}"/>
              </a:ext>
            </a:extLst>
          </p:cNvPr>
          <p:cNvSpPr/>
          <p:nvPr/>
        </p:nvSpPr>
        <p:spPr>
          <a:xfrm>
            <a:off x="5481880" y="2643667"/>
            <a:ext cx="2199135" cy="104414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control water temperature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01DDE20-F839-48A7-8E47-919FEEB4A5C1}"/>
              </a:ext>
            </a:extLst>
          </p:cNvPr>
          <p:cNvGrpSpPr/>
          <p:nvPr/>
        </p:nvGrpSpPr>
        <p:grpSpPr>
          <a:xfrm>
            <a:off x="3194514" y="2214206"/>
            <a:ext cx="605481" cy="1749854"/>
            <a:chOff x="2131539" y="2167239"/>
            <a:chExt cx="605481" cy="1749854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3D9C77F-1E2D-426E-901C-507C00CF9949}"/>
                </a:ext>
              </a:extLst>
            </p:cNvPr>
            <p:cNvSpPr/>
            <p:nvPr/>
          </p:nvSpPr>
          <p:spPr>
            <a:xfrm>
              <a:off x="2248929" y="2167239"/>
              <a:ext cx="370703" cy="37070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C843758-C2A7-42A0-9BC9-FB1EC41A0BB0}"/>
                </a:ext>
              </a:extLst>
            </p:cNvPr>
            <p:cNvCxnSpPr>
              <a:stCxn id="7" idx="4"/>
            </p:cNvCxnSpPr>
            <p:nvPr/>
          </p:nvCxnSpPr>
          <p:spPr>
            <a:xfrm>
              <a:off x="2434281" y="2537942"/>
              <a:ext cx="6178" cy="89105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FD5648F-087F-4F3F-8F7D-2F7DC37AE74E}"/>
                </a:ext>
              </a:extLst>
            </p:cNvPr>
            <p:cNvCxnSpPr/>
            <p:nvPr/>
          </p:nvCxnSpPr>
          <p:spPr>
            <a:xfrm>
              <a:off x="2131539" y="2767913"/>
              <a:ext cx="60548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D1359D8-5EAD-465B-AD5F-A8A607F46FB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31539" y="3429000"/>
              <a:ext cx="302740" cy="48809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7343F69-E345-4CC6-A243-3C192AB4EDD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434279" y="3429000"/>
              <a:ext cx="302741" cy="48809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36083C1-F0B8-4736-AA0F-E6BA9398FB88}"/>
              </a:ext>
            </a:extLst>
          </p:cNvPr>
          <p:cNvCxnSpPr>
            <a:cxnSpLocks/>
            <a:endCxn id="4" idx="2"/>
          </p:cNvCxnSpPr>
          <p:nvPr/>
        </p:nvCxnSpPr>
        <p:spPr>
          <a:xfrm>
            <a:off x="3882839" y="3165740"/>
            <a:ext cx="1599041" cy="0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FB7478D1-5ED5-430C-8F2A-DC144C5BCD6F}"/>
              </a:ext>
            </a:extLst>
          </p:cNvPr>
          <p:cNvSpPr txBox="1"/>
          <p:nvPr/>
        </p:nvSpPr>
        <p:spPr>
          <a:xfrm>
            <a:off x="3201338" y="4174301"/>
            <a:ext cx="591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user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F9CA791-F878-432F-8DD4-D80EF9B8B510}"/>
              </a:ext>
            </a:extLst>
          </p:cNvPr>
          <p:cNvSpPr txBox="1"/>
          <p:nvPr/>
        </p:nvSpPr>
        <p:spPr>
          <a:xfrm>
            <a:off x="4923428" y="1588531"/>
            <a:ext cx="2209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water bath controller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DFFAE18-C507-48BF-9B45-C685A950556A}"/>
              </a:ext>
            </a:extLst>
          </p:cNvPr>
          <p:cNvGrpSpPr/>
          <p:nvPr/>
        </p:nvGrpSpPr>
        <p:grpSpPr>
          <a:xfrm>
            <a:off x="4846904" y="1508078"/>
            <a:ext cx="2834111" cy="555336"/>
            <a:chOff x="3918858" y="968613"/>
            <a:chExt cx="2318618" cy="467004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F7C6A4FB-9A40-4860-B3D6-7F9B54F62150}"/>
                </a:ext>
              </a:extLst>
            </p:cNvPr>
            <p:cNvCxnSpPr>
              <a:cxnSpLocks/>
            </p:cNvCxnSpPr>
            <p:nvPr/>
          </p:nvCxnSpPr>
          <p:spPr>
            <a:xfrm>
              <a:off x="3918858" y="1435617"/>
              <a:ext cx="211618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BE114F6-DB2C-49EC-82EA-2F44F956D966}"/>
                </a:ext>
              </a:extLst>
            </p:cNvPr>
            <p:cNvCxnSpPr/>
            <p:nvPr/>
          </p:nvCxnSpPr>
          <p:spPr>
            <a:xfrm flipV="1">
              <a:off x="6035040" y="1258093"/>
              <a:ext cx="202436" cy="17752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00F717E-3DD6-411B-9AD7-4FE502DB5D90}"/>
                </a:ext>
              </a:extLst>
            </p:cNvPr>
            <p:cNvCxnSpPr/>
            <p:nvPr/>
          </p:nvCxnSpPr>
          <p:spPr>
            <a:xfrm flipV="1">
              <a:off x="6237476" y="968613"/>
              <a:ext cx="0" cy="28948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78EB88-514F-06AE-A85A-12DA46478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630415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97B562E-3039-4588-AB45-71901940C684}"/>
              </a:ext>
            </a:extLst>
          </p:cNvPr>
          <p:cNvSpPr/>
          <p:nvPr/>
        </p:nvSpPr>
        <p:spPr>
          <a:xfrm>
            <a:off x="2582027" y="1923910"/>
            <a:ext cx="7550331" cy="301018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5EB469-C96E-4ACE-B3A1-EBC482C2D400}"/>
              </a:ext>
            </a:extLst>
          </p:cNvPr>
          <p:cNvSpPr txBox="1"/>
          <p:nvPr/>
        </p:nvSpPr>
        <p:spPr>
          <a:xfrm>
            <a:off x="2900035" y="1917429"/>
            <a:ext cx="344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ibd</a:t>
            </a:r>
            <a:r>
              <a:rPr lang="en-US" dirty="0"/>
              <a:t> water bath controller</a:t>
            </a:r>
          </a:p>
          <a:p>
            <a:r>
              <a:rPr lang="en-US" dirty="0"/>
              <a:t>block diagram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C6E6A77-BA31-486F-ABD5-0DDC5177F69F}"/>
              </a:ext>
            </a:extLst>
          </p:cNvPr>
          <p:cNvGrpSpPr/>
          <p:nvPr/>
        </p:nvGrpSpPr>
        <p:grpSpPr>
          <a:xfrm>
            <a:off x="2602452" y="1923909"/>
            <a:ext cx="4092396" cy="646330"/>
            <a:chOff x="391887" y="212265"/>
            <a:chExt cx="2318618" cy="467004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5A71D6EA-B0CB-4BCC-89BA-8525F362D518}"/>
                </a:ext>
              </a:extLst>
            </p:cNvPr>
            <p:cNvCxnSpPr>
              <a:cxnSpLocks/>
            </p:cNvCxnSpPr>
            <p:nvPr/>
          </p:nvCxnSpPr>
          <p:spPr>
            <a:xfrm>
              <a:off x="391887" y="679269"/>
              <a:ext cx="211618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CD874F1-1470-445E-B1D0-F77C16E7FA44}"/>
                </a:ext>
              </a:extLst>
            </p:cNvPr>
            <p:cNvCxnSpPr/>
            <p:nvPr/>
          </p:nvCxnSpPr>
          <p:spPr>
            <a:xfrm flipV="1">
              <a:off x="2508069" y="501745"/>
              <a:ext cx="202436" cy="17752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BC0DA5D6-8264-408A-815F-7C29245AA575}"/>
                </a:ext>
              </a:extLst>
            </p:cNvPr>
            <p:cNvCxnSpPr/>
            <p:nvPr/>
          </p:nvCxnSpPr>
          <p:spPr>
            <a:xfrm flipV="1">
              <a:off x="2710505" y="212265"/>
              <a:ext cx="0" cy="28948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E47CD52-D09E-4396-B164-9E6695A28BD1}"/>
              </a:ext>
            </a:extLst>
          </p:cNvPr>
          <p:cNvSpPr/>
          <p:nvPr/>
        </p:nvSpPr>
        <p:spPr>
          <a:xfrm>
            <a:off x="3478491" y="3135085"/>
            <a:ext cx="1632857" cy="5878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t: sensors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9DC74B9-B58C-47A0-A651-A6EE3D938166}"/>
              </a:ext>
            </a:extLst>
          </p:cNvPr>
          <p:cNvSpPr/>
          <p:nvPr/>
        </p:nvSpPr>
        <p:spPr>
          <a:xfrm>
            <a:off x="7603035" y="3135085"/>
            <a:ext cx="1632857" cy="5878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h: </a:t>
            </a:r>
            <a:r>
              <a:rPr lang="en-US" dirty="0"/>
              <a:t>actuators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11259F7-8A9A-4E9F-8B1D-22D851E38A5A}"/>
              </a:ext>
            </a:extLst>
          </p:cNvPr>
          <p:cNvSpPr/>
          <p:nvPr/>
        </p:nvSpPr>
        <p:spPr>
          <a:xfrm>
            <a:off x="5540763" y="3135085"/>
            <a:ext cx="1632857" cy="5878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c: </a:t>
            </a:r>
            <a:r>
              <a:rPr lang="en-US" dirty="0" err="1"/>
              <a:t>controlLaw</a:t>
            </a:r>
            <a:endParaRPr lang="en-US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15D27AC-4617-4EC0-A075-E1417148F265}"/>
              </a:ext>
            </a:extLst>
          </p:cNvPr>
          <p:cNvCxnSpPr>
            <a:stCxn id="8" idx="3"/>
            <a:endCxn id="10" idx="1"/>
          </p:cNvCxnSpPr>
          <p:nvPr/>
        </p:nvCxnSpPr>
        <p:spPr>
          <a:xfrm>
            <a:off x="5111348" y="3429000"/>
            <a:ext cx="42941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7BB1508-D92C-49FE-965A-DA4724345058}"/>
              </a:ext>
            </a:extLst>
          </p:cNvPr>
          <p:cNvCxnSpPr>
            <a:stCxn id="10" idx="3"/>
            <a:endCxn id="9" idx="1"/>
          </p:cNvCxnSpPr>
          <p:nvPr/>
        </p:nvCxnSpPr>
        <p:spPr>
          <a:xfrm>
            <a:off x="7173620" y="3429000"/>
            <a:ext cx="42941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92D9B9EB-871E-F6CA-0321-059F610A3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07558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646156C-D371-459F-858B-073A510E6E11}"/>
              </a:ext>
            </a:extLst>
          </p:cNvPr>
          <p:cNvSpPr/>
          <p:nvPr/>
        </p:nvSpPr>
        <p:spPr>
          <a:xfrm>
            <a:off x="3567856" y="854640"/>
            <a:ext cx="2036618" cy="62345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temperature sensor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AA27047-6FDD-4502-80A2-3BE3A86E3EA1}"/>
              </a:ext>
            </a:extLst>
          </p:cNvPr>
          <p:cNvSpPr/>
          <p:nvPr/>
        </p:nvSpPr>
        <p:spPr>
          <a:xfrm>
            <a:off x="6394183" y="854640"/>
            <a:ext cx="2036618" cy="62345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controller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B3D24C-578C-4788-B581-A62F28C04435}"/>
              </a:ext>
            </a:extLst>
          </p:cNvPr>
          <p:cNvSpPr/>
          <p:nvPr/>
        </p:nvSpPr>
        <p:spPr>
          <a:xfrm>
            <a:off x="9213577" y="854640"/>
            <a:ext cx="2036618" cy="62345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heater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A20B1FB-AD1B-4BCF-B3BB-5C7BD6BE78D6}"/>
              </a:ext>
            </a:extLst>
          </p:cNvPr>
          <p:cNvSpPr/>
          <p:nvPr/>
        </p:nvSpPr>
        <p:spPr>
          <a:xfrm>
            <a:off x="741530" y="854640"/>
            <a:ext cx="2036618" cy="62345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timer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0E48DC5-2836-4457-A4CB-15F518A35A4B}"/>
              </a:ext>
            </a:extLst>
          </p:cNvPr>
          <p:cNvCxnSpPr>
            <a:cxnSpLocks/>
          </p:cNvCxnSpPr>
          <p:nvPr/>
        </p:nvCxnSpPr>
        <p:spPr>
          <a:xfrm>
            <a:off x="1759839" y="1478094"/>
            <a:ext cx="0" cy="4239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0F96534-1FA2-4303-A315-FB5B7CAEFE8E}"/>
              </a:ext>
            </a:extLst>
          </p:cNvPr>
          <p:cNvCxnSpPr>
            <a:cxnSpLocks/>
          </p:cNvCxnSpPr>
          <p:nvPr/>
        </p:nvCxnSpPr>
        <p:spPr>
          <a:xfrm>
            <a:off x="10231886" y="1478094"/>
            <a:ext cx="0" cy="4239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A564CCD-977B-4CCC-A571-134B9DFC3264}"/>
              </a:ext>
            </a:extLst>
          </p:cNvPr>
          <p:cNvCxnSpPr>
            <a:cxnSpLocks/>
          </p:cNvCxnSpPr>
          <p:nvPr/>
        </p:nvCxnSpPr>
        <p:spPr>
          <a:xfrm>
            <a:off x="4586165" y="1478094"/>
            <a:ext cx="0" cy="4239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735DDEA-B962-4C1B-B83C-A5223A356253}"/>
              </a:ext>
            </a:extLst>
          </p:cNvPr>
          <p:cNvCxnSpPr>
            <a:cxnSpLocks/>
          </p:cNvCxnSpPr>
          <p:nvPr/>
        </p:nvCxnSpPr>
        <p:spPr>
          <a:xfrm>
            <a:off x="7412490" y="1478094"/>
            <a:ext cx="0" cy="4239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D189F8BF-943C-4472-A46B-26CFD4FEDEBA}"/>
              </a:ext>
            </a:extLst>
          </p:cNvPr>
          <p:cNvSpPr/>
          <p:nvPr/>
        </p:nvSpPr>
        <p:spPr>
          <a:xfrm>
            <a:off x="1635145" y="1741330"/>
            <a:ext cx="270164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C96582D-D71C-493A-BA9D-24BC1EB9EF76}"/>
              </a:ext>
            </a:extLst>
          </p:cNvPr>
          <p:cNvSpPr/>
          <p:nvPr/>
        </p:nvSpPr>
        <p:spPr>
          <a:xfrm>
            <a:off x="4447619" y="2198530"/>
            <a:ext cx="270164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2B2F0CB-273F-45D3-9A29-34B0B6497D03}"/>
              </a:ext>
            </a:extLst>
          </p:cNvPr>
          <p:cNvSpPr/>
          <p:nvPr/>
        </p:nvSpPr>
        <p:spPr>
          <a:xfrm>
            <a:off x="7273944" y="2655730"/>
            <a:ext cx="270164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0BCEA22-5222-41F5-8F05-180820EBA3D0}"/>
              </a:ext>
            </a:extLst>
          </p:cNvPr>
          <p:cNvSpPr/>
          <p:nvPr/>
        </p:nvSpPr>
        <p:spPr>
          <a:xfrm>
            <a:off x="10093340" y="3112930"/>
            <a:ext cx="270164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9BDF103-8920-4558-9410-822C9747C043}"/>
              </a:ext>
            </a:extLst>
          </p:cNvPr>
          <p:cNvSpPr/>
          <p:nvPr/>
        </p:nvSpPr>
        <p:spPr>
          <a:xfrm>
            <a:off x="1635145" y="3694822"/>
            <a:ext cx="270164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29B7972-151E-48C9-BB7C-D965324F2934}"/>
              </a:ext>
            </a:extLst>
          </p:cNvPr>
          <p:cNvSpPr/>
          <p:nvPr/>
        </p:nvSpPr>
        <p:spPr>
          <a:xfrm>
            <a:off x="4447619" y="4152022"/>
            <a:ext cx="270164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E7534C4-9815-45FC-ADE7-C5752CCC4800}"/>
              </a:ext>
            </a:extLst>
          </p:cNvPr>
          <p:cNvSpPr/>
          <p:nvPr/>
        </p:nvSpPr>
        <p:spPr>
          <a:xfrm>
            <a:off x="7273944" y="4609222"/>
            <a:ext cx="270164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7BBA2D3-CF24-4E52-B7B5-3A1908B72F95}"/>
              </a:ext>
            </a:extLst>
          </p:cNvPr>
          <p:cNvSpPr/>
          <p:nvPr/>
        </p:nvSpPr>
        <p:spPr>
          <a:xfrm>
            <a:off x="10093340" y="5066422"/>
            <a:ext cx="270164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DCE7BBD1-CEBC-4183-9BB5-96A1F0462E9C}"/>
              </a:ext>
            </a:extLst>
          </p:cNvPr>
          <p:cNvCxnSpPr/>
          <p:nvPr/>
        </p:nvCxnSpPr>
        <p:spPr>
          <a:xfrm>
            <a:off x="1905309" y="2198530"/>
            <a:ext cx="2542310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D0D51CF-7E9A-4319-9404-EC845CAD7EDD}"/>
              </a:ext>
            </a:extLst>
          </p:cNvPr>
          <p:cNvCxnSpPr/>
          <p:nvPr/>
        </p:nvCxnSpPr>
        <p:spPr>
          <a:xfrm>
            <a:off x="4717783" y="2655730"/>
            <a:ext cx="2542310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10A410B-53F1-4C0F-A7FA-ED05949E3F4B}"/>
              </a:ext>
            </a:extLst>
          </p:cNvPr>
          <p:cNvCxnSpPr/>
          <p:nvPr/>
        </p:nvCxnSpPr>
        <p:spPr>
          <a:xfrm>
            <a:off x="7544108" y="3112930"/>
            <a:ext cx="2542310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20D3D86-D1FD-464D-B6E8-1196CC3D9FB6}"/>
              </a:ext>
            </a:extLst>
          </p:cNvPr>
          <p:cNvCxnSpPr/>
          <p:nvPr/>
        </p:nvCxnSpPr>
        <p:spPr>
          <a:xfrm>
            <a:off x="1905309" y="4152022"/>
            <a:ext cx="2542310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B3A4BD8B-0D48-4B4E-9E7F-BC145671701F}"/>
              </a:ext>
            </a:extLst>
          </p:cNvPr>
          <p:cNvCxnSpPr/>
          <p:nvPr/>
        </p:nvCxnSpPr>
        <p:spPr>
          <a:xfrm>
            <a:off x="4717783" y="4609222"/>
            <a:ext cx="2542310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DD561B9-DE26-49E3-8E36-F87CDE819000}"/>
              </a:ext>
            </a:extLst>
          </p:cNvPr>
          <p:cNvCxnSpPr/>
          <p:nvPr/>
        </p:nvCxnSpPr>
        <p:spPr>
          <a:xfrm>
            <a:off x="7544108" y="5066422"/>
            <a:ext cx="2542310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2F5509-FDFB-0CD4-F063-62F3FE1AC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7463364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C489A8-8ECC-4350-BB89-055301251E57}"/>
              </a:ext>
            </a:extLst>
          </p:cNvPr>
          <p:cNvSpPr/>
          <p:nvPr/>
        </p:nvSpPr>
        <p:spPr>
          <a:xfrm>
            <a:off x="1666888" y="1934260"/>
            <a:ext cx="2355273" cy="85898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temperature sensor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F949EDC-428E-44A4-8A58-07195F54A2B3}"/>
              </a:ext>
            </a:extLst>
          </p:cNvPr>
          <p:cNvSpPr/>
          <p:nvPr/>
        </p:nvSpPr>
        <p:spPr>
          <a:xfrm>
            <a:off x="1666887" y="3394263"/>
            <a:ext cx="2355273" cy="85898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timer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F7F5BC-179A-4048-AF73-8FEA6A7699E4}"/>
              </a:ext>
            </a:extLst>
          </p:cNvPr>
          <p:cNvSpPr/>
          <p:nvPr/>
        </p:nvSpPr>
        <p:spPr>
          <a:xfrm>
            <a:off x="4910228" y="1934260"/>
            <a:ext cx="2355273" cy="85898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controller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39E666E-4589-4373-A03A-FAE61C0E93DB}"/>
              </a:ext>
            </a:extLst>
          </p:cNvPr>
          <p:cNvSpPr/>
          <p:nvPr/>
        </p:nvSpPr>
        <p:spPr>
          <a:xfrm>
            <a:off x="8153568" y="1934260"/>
            <a:ext cx="2355273" cy="85898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heater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0D61BA3-B0A5-C292-B2B3-7FF5993A3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0840510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246</Words>
  <Application>Microsoft Office PowerPoint</Application>
  <PresentationFormat>Widescreen</PresentationFormat>
  <Paragraphs>85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Aptos</vt:lpstr>
      <vt:lpstr>Arial</vt:lpstr>
      <vt:lpstr>Calibri</vt:lpstr>
      <vt:lpstr>Calibri Light</vt:lpstr>
      <vt:lpstr>Lucida Sans Typewriter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Marilyn Wolf</dc:creator>
  <cp:lastModifiedBy>Marilyn Wolf</cp:lastModifiedBy>
  <cp:revision>38</cp:revision>
  <dcterms:created xsi:type="dcterms:W3CDTF">2021-11-29T02:56:39Z</dcterms:created>
  <dcterms:modified xsi:type="dcterms:W3CDTF">2026-03-25T15:27:43Z</dcterms:modified>
</cp:coreProperties>
</file>