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15" r:id="rId2"/>
    <p:sldId id="318" r:id="rId3"/>
    <p:sldId id="256" r:id="rId4"/>
    <p:sldId id="257" r:id="rId5"/>
    <p:sldId id="316" r:id="rId6"/>
    <p:sldId id="317" r:id="rId7"/>
    <p:sldId id="267" r:id="rId8"/>
    <p:sldId id="272" r:id="rId9"/>
    <p:sldId id="273" r:id="rId10"/>
    <p:sldId id="275" r:id="rId11"/>
    <p:sldId id="276" r:id="rId12"/>
    <p:sldId id="270" r:id="rId13"/>
    <p:sldId id="269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05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CD546-E373-41F2-9343-D13EF20BF93A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10CB6-1305-458A-B1E2-70683FC18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200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57AE0-3C4D-1FFA-6466-36B6C8066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7AE228-CB31-C47D-040F-F9AA74ADF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C5E8B-7BE4-340D-7F58-CDEF16FF7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7F42-E9E8-4393-A013-FBBEBB25AC69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61D94-4BB5-FD52-41E2-D38A2C4FE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49055-9A98-D266-42D0-1F3CC7567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592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F5FC3-2C56-F11A-4035-65D6EB9F2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97DFF8-0DD9-5644-E9C4-A708ADBAAF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1174E-3957-F5C5-BE9C-E95DDF789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BA17-B951-42BB-ACCE-6D32B4920B2E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57694-1169-663E-24AB-143980616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B9E3B-72D2-C30E-423A-4AE2A04FF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422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9CF872-0F50-2F39-A6B5-CB33840009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6AC307-00FE-DF57-CB11-19A3364009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B128A0-7F00-EA8A-5839-F4624B97F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2F016-05EA-43B7-9B3C-A89FFD9585DC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D3851D-BF4B-B6FA-6172-0A953E601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FB448-8A10-D325-DFB3-AC56E733F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905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CD0D4-CE3E-9E6A-9092-9B19E9E87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DAD38-B16E-070D-FA4B-EC6BE9DD6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B48FE-1B71-AD5B-ACAC-443EE2163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A1B3-9BE5-4ED5-9B16-05FB155565B6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DDE48-ED90-5ED2-E987-AC64F25D3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F5D54-3CB4-1B3E-6C65-A6B80B692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022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2EEE4-A156-EC6D-DC99-975A3AF59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8D4820-B29B-A0EE-8D62-1DA89ED33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C735C1-ED2E-2C6C-3DA8-2D8291BC5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5751B-74F3-4CE0-918B-C1518898067C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B5634-342C-EC26-A39C-9173AD24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369FF-2866-1899-2659-DA3330967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354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DD27C-6512-8A24-B6D1-96A8DDFB0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C542D-BC5D-B00F-A253-414C640295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69417F-1880-D8FF-FFE0-2684E4F7CE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268536-3ACD-A621-2603-A410CF319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CF87E-0E9E-4474-8C59-DEC4B0A01257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365E39-72F4-FB12-75DB-EE79DB470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49618-A471-96AB-DF5D-82B6B0061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523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8A1AD-D759-F0BC-3331-6D31A5639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CB13F-4824-05A0-A3F4-98563269F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075F18-E83E-B2FE-D965-0CAA639BBD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1DB14B-F2D9-81F8-8600-0150B83626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55386E-DCAF-69EF-6BFC-DBC65702CE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E48D4E-A4EA-C429-C2C3-7D8A41439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468E-61FC-4EAB-8DF1-0F958077C142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B5A193-E516-3C8C-FDAF-F17C42BF1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F6351E-C4C3-9523-4279-602D453CD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82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73D6D-099A-2CE8-1380-DF8FB0B62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A2E57-2297-1CEB-E424-D7569258C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DAE3-1D61-4B64-9B67-8D9BAADD603E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B4AEE4-4024-A0C4-B8B3-E7C6A898D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D5C0F-44DF-746D-AB7C-55EC0FF77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707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950015-9C5F-626E-8C1F-233CF01EC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AB76E-692E-441F-B872-821DB5AF2FF6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7FD86B-96E0-85F7-54FE-D620A45BF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15C607-D07C-55AB-C841-DA7040B01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19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59795-092A-0F18-A380-F89F86C8F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C9A4E-1B16-9A8F-66CC-B3AF6FF196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9949A-F952-0B5A-D8C5-FD05777B6B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A0DC2A-F22D-CA88-1010-1E3CBF27C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5F123-5824-4843-9BD4-2AA4A7CA8440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8F2146-8548-A984-3E13-D10DB9947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5D5997-F53C-1731-86A1-AB8A5847F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337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3D60E-D804-8F2A-9307-889FF666B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39226-4618-F31F-EA88-AE7A0785DC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E8AA90-B2CC-A568-11BE-E2CCB227A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D36FDA-87B2-ADDE-4AE6-079B7923D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0D72-3C50-4D4E-9DC2-BF41998D0FA6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B52EB-BB5C-FE65-3376-BE4060A37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65C05D-B57B-B986-6D9D-2F1AE9380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717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C47760-9A95-191F-1317-162A5E93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242D7-9302-338C-4866-DA6419704F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95E2D-F570-C9B7-F36F-4D7017233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A1F7F-FC5F-4BA3-B721-863F74B22364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D12DC-4F8E-7256-27AE-7797816E52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74D62-E396-F675-925E-1A5921D75D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45B9-C5B2-44E5-BCDD-691231DBE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116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Memory and Storage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BEB0A7-FBDC-B4FA-D70F-CFB86CB4588C}"/>
              </a:ext>
            </a:extLst>
          </p:cNvPr>
          <p:cNvSpPr/>
          <p:nvPr/>
        </p:nvSpPr>
        <p:spPr>
          <a:xfrm>
            <a:off x="5194570" y="2196832"/>
            <a:ext cx="4876801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Lucida Sans Typewriter" panose="020B0509030504030204" pitchFamily="49" charset="0"/>
              </a:rPr>
              <a:t>fortest</a:t>
            </a:r>
            <a:r>
              <a:rPr lang="en-US" dirty="0">
                <a:latin typeface="Lucida Sans Typewriter" panose="020B0509030504030204" pitchFamily="49" charset="0"/>
              </a:rPr>
              <a:t>: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bge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x30,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forexit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AC6CC-8141-C801-0390-76419E7BDEC2}"/>
              </a:ext>
            </a:extLst>
          </p:cNvPr>
          <p:cNvSpPr/>
          <p:nvPr/>
        </p:nvSpPr>
        <p:spPr>
          <a:xfrm>
            <a:off x="5194569" y="2670244"/>
            <a:ext cx="4876801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add x29, x29, x28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3449F5-2A0C-CF48-4238-F5402F1D4C77}"/>
              </a:ext>
            </a:extLst>
          </p:cNvPr>
          <p:cNvSpPr/>
          <p:nvPr/>
        </p:nvSpPr>
        <p:spPr>
          <a:xfrm>
            <a:off x="5194570" y="3143656"/>
            <a:ext cx="4876801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 x28, x28, 1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598F9-456C-D399-D19D-D27A3D54EE0E}"/>
              </a:ext>
            </a:extLst>
          </p:cNvPr>
          <p:cNvSpPr/>
          <p:nvPr/>
        </p:nvSpPr>
        <p:spPr>
          <a:xfrm>
            <a:off x="5194570" y="3617068"/>
            <a:ext cx="4876801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j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fortest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9FF7B7-6564-26B8-3823-F55E4C23E816}"/>
              </a:ext>
            </a:extLst>
          </p:cNvPr>
          <p:cNvSpPr/>
          <p:nvPr/>
        </p:nvSpPr>
        <p:spPr>
          <a:xfrm>
            <a:off x="3060970" y="2196832"/>
            <a:ext cx="2133600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ucida Sans Typewriter" panose="020B0509030504030204" pitchFamily="49" charset="0"/>
              </a:rPr>
              <a:t>0x1000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C5CE00-A8E1-C084-839B-5082A14CB258}"/>
              </a:ext>
            </a:extLst>
          </p:cNvPr>
          <p:cNvSpPr/>
          <p:nvPr/>
        </p:nvSpPr>
        <p:spPr>
          <a:xfrm>
            <a:off x="3060970" y="2670244"/>
            <a:ext cx="2133600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ucida Sans Typewriter" panose="020B0509030504030204" pitchFamily="49" charset="0"/>
              </a:rPr>
              <a:t>0x1000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6661D4-644B-28C5-0A84-35630C7D4CF8}"/>
              </a:ext>
            </a:extLst>
          </p:cNvPr>
          <p:cNvSpPr/>
          <p:nvPr/>
        </p:nvSpPr>
        <p:spPr>
          <a:xfrm>
            <a:off x="3060969" y="3143656"/>
            <a:ext cx="2133600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ucida Sans Typewriter" panose="020B0509030504030204" pitchFamily="49" charset="0"/>
              </a:rPr>
              <a:t>0x1000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966124-CA67-642E-3F5A-22DD6CD0A2A6}"/>
              </a:ext>
            </a:extLst>
          </p:cNvPr>
          <p:cNvSpPr/>
          <p:nvPr/>
        </p:nvSpPr>
        <p:spPr>
          <a:xfrm>
            <a:off x="3060969" y="3617068"/>
            <a:ext cx="2133600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ucida Sans Typewriter" panose="020B0509030504030204" pitchFamily="49" charset="0"/>
              </a:rPr>
              <a:t>0x1000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D1D3EE-947C-6E2D-9C83-89E5F4311421}"/>
              </a:ext>
            </a:extLst>
          </p:cNvPr>
          <p:cNvSpPr txBox="1"/>
          <p:nvPr/>
        </p:nvSpPr>
        <p:spPr>
          <a:xfrm>
            <a:off x="7159558" y="1723420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97C9D7-85E2-D0E6-D06A-C6E963670CBD}"/>
              </a:ext>
            </a:extLst>
          </p:cNvPr>
          <p:cNvSpPr txBox="1"/>
          <p:nvPr/>
        </p:nvSpPr>
        <p:spPr>
          <a:xfrm>
            <a:off x="3827911" y="1723420"/>
            <a:ext cx="478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8F5C03-9ED3-5703-107F-8367A8AC487F}"/>
              </a:ext>
            </a:extLst>
          </p:cNvPr>
          <p:cNvSpPr txBox="1"/>
          <p:nvPr/>
        </p:nvSpPr>
        <p:spPr>
          <a:xfrm>
            <a:off x="2055007" y="1723420"/>
            <a:ext cx="692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index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89D151-8D87-B826-2D9A-48981585EEB0}"/>
              </a:ext>
            </a:extLst>
          </p:cNvPr>
          <p:cNvSpPr txBox="1"/>
          <p:nvPr/>
        </p:nvSpPr>
        <p:spPr>
          <a:xfrm>
            <a:off x="2442858" y="22488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51B25E-D828-B8E0-7E6A-2F5819EE3BD2}"/>
              </a:ext>
            </a:extLst>
          </p:cNvPr>
          <p:cNvSpPr txBox="1"/>
          <p:nvPr/>
        </p:nvSpPr>
        <p:spPr>
          <a:xfrm>
            <a:off x="2442858" y="3669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222989-E0B5-4E90-9169-F7C4880239D8}"/>
              </a:ext>
            </a:extLst>
          </p:cNvPr>
          <p:cNvSpPr txBox="1"/>
          <p:nvPr/>
        </p:nvSpPr>
        <p:spPr>
          <a:xfrm>
            <a:off x="2442858" y="3195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58DD42-B0F1-913E-D28A-A51EF8970763}"/>
              </a:ext>
            </a:extLst>
          </p:cNvPr>
          <p:cNvSpPr txBox="1"/>
          <p:nvPr/>
        </p:nvSpPr>
        <p:spPr>
          <a:xfrm>
            <a:off x="2442858" y="27222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1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5BB42E3C-D1D7-21B7-6C32-55B4CF500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64863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BEB0A7-FBDC-B4FA-D70F-CFB86CB4588C}"/>
              </a:ext>
            </a:extLst>
          </p:cNvPr>
          <p:cNvSpPr/>
          <p:nvPr/>
        </p:nvSpPr>
        <p:spPr>
          <a:xfrm>
            <a:off x="5194570" y="2196832"/>
            <a:ext cx="4876801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Lucida Sans Typewriter" panose="020B0509030504030204" pitchFamily="49" charset="0"/>
              </a:rPr>
              <a:t>fortest</a:t>
            </a:r>
            <a:r>
              <a:rPr lang="en-US" dirty="0">
                <a:latin typeface="Lucida Sans Typewriter" panose="020B0509030504030204" pitchFamily="49" charset="0"/>
              </a:rPr>
              <a:t>: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bge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x30,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forexit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AC6CC-8141-C801-0390-76419E7BDEC2}"/>
              </a:ext>
            </a:extLst>
          </p:cNvPr>
          <p:cNvSpPr/>
          <p:nvPr/>
        </p:nvSpPr>
        <p:spPr>
          <a:xfrm>
            <a:off x="5194569" y="2670244"/>
            <a:ext cx="4876801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add x29, x29, x28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3449F5-2A0C-CF48-4238-F5402F1D4C77}"/>
              </a:ext>
            </a:extLst>
          </p:cNvPr>
          <p:cNvSpPr/>
          <p:nvPr/>
        </p:nvSpPr>
        <p:spPr>
          <a:xfrm>
            <a:off x="5194570" y="3143656"/>
            <a:ext cx="4876801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forexit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: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sw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 x29, 48(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sp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)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598F9-456C-D399-D19D-D27A3D54EE0E}"/>
              </a:ext>
            </a:extLst>
          </p:cNvPr>
          <p:cNvSpPr/>
          <p:nvPr/>
        </p:nvSpPr>
        <p:spPr>
          <a:xfrm>
            <a:off x="5194570" y="3617068"/>
            <a:ext cx="4876801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j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fortest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9FF7B7-6564-26B8-3823-F55E4C23E816}"/>
              </a:ext>
            </a:extLst>
          </p:cNvPr>
          <p:cNvSpPr/>
          <p:nvPr/>
        </p:nvSpPr>
        <p:spPr>
          <a:xfrm>
            <a:off x="3060970" y="2196832"/>
            <a:ext cx="2133600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ucida Sans Typewriter" panose="020B0509030504030204" pitchFamily="49" charset="0"/>
              </a:rPr>
              <a:t>0x1000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C5CE00-A8E1-C084-839B-5082A14CB258}"/>
              </a:ext>
            </a:extLst>
          </p:cNvPr>
          <p:cNvSpPr/>
          <p:nvPr/>
        </p:nvSpPr>
        <p:spPr>
          <a:xfrm>
            <a:off x="3060970" y="2670244"/>
            <a:ext cx="2133600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ucida Sans Typewriter" panose="020B0509030504030204" pitchFamily="49" charset="0"/>
              </a:rPr>
              <a:t>0x1000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6661D4-644B-28C5-0A84-35630C7D4CF8}"/>
              </a:ext>
            </a:extLst>
          </p:cNvPr>
          <p:cNvSpPr/>
          <p:nvPr/>
        </p:nvSpPr>
        <p:spPr>
          <a:xfrm>
            <a:off x="3060969" y="3143656"/>
            <a:ext cx="2133600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ucida Sans Typewriter" panose="020B0509030504030204" pitchFamily="49" charset="0"/>
              </a:rPr>
              <a:t>0x1001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966124-CA67-642E-3F5A-22DD6CD0A2A6}"/>
              </a:ext>
            </a:extLst>
          </p:cNvPr>
          <p:cNvSpPr/>
          <p:nvPr/>
        </p:nvSpPr>
        <p:spPr>
          <a:xfrm>
            <a:off x="3060969" y="3617068"/>
            <a:ext cx="2133600" cy="47341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ucida Sans Typewriter" panose="020B0509030504030204" pitchFamily="49" charset="0"/>
              </a:rPr>
              <a:t>0x1000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D1D3EE-947C-6E2D-9C83-89E5F4311421}"/>
              </a:ext>
            </a:extLst>
          </p:cNvPr>
          <p:cNvSpPr txBox="1"/>
          <p:nvPr/>
        </p:nvSpPr>
        <p:spPr>
          <a:xfrm>
            <a:off x="7159558" y="1723420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97C9D7-85E2-D0E6-D06A-C6E963670CBD}"/>
              </a:ext>
            </a:extLst>
          </p:cNvPr>
          <p:cNvSpPr txBox="1"/>
          <p:nvPr/>
        </p:nvSpPr>
        <p:spPr>
          <a:xfrm>
            <a:off x="3827911" y="1723420"/>
            <a:ext cx="478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8F5C03-9ED3-5703-107F-8367A8AC487F}"/>
              </a:ext>
            </a:extLst>
          </p:cNvPr>
          <p:cNvSpPr txBox="1"/>
          <p:nvPr/>
        </p:nvSpPr>
        <p:spPr>
          <a:xfrm>
            <a:off x="2055007" y="1723420"/>
            <a:ext cx="692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index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89D151-8D87-B826-2D9A-48981585EEB0}"/>
              </a:ext>
            </a:extLst>
          </p:cNvPr>
          <p:cNvSpPr txBox="1"/>
          <p:nvPr/>
        </p:nvSpPr>
        <p:spPr>
          <a:xfrm>
            <a:off x="2442858" y="22488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51B25E-D828-B8E0-7E6A-2F5819EE3BD2}"/>
              </a:ext>
            </a:extLst>
          </p:cNvPr>
          <p:cNvSpPr txBox="1"/>
          <p:nvPr/>
        </p:nvSpPr>
        <p:spPr>
          <a:xfrm>
            <a:off x="2442858" y="3669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222989-E0B5-4E90-9169-F7C4880239D8}"/>
              </a:ext>
            </a:extLst>
          </p:cNvPr>
          <p:cNvSpPr txBox="1"/>
          <p:nvPr/>
        </p:nvSpPr>
        <p:spPr>
          <a:xfrm>
            <a:off x="2442858" y="3195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58DD42-B0F1-913E-D28A-A51EF8970763}"/>
              </a:ext>
            </a:extLst>
          </p:cNvPr>
          <p:cNvSpPr txBox="1"/>
          <p:nvPr/>
        </p:nvSpPr>
        <p:spPr>
          <a:xfrm>
            <a:off x="2442858" y="27222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1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FD85DCB-87F9-2475-490F-2BE04B961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48053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989558-2653-2AB3-EF19-8DB4AA756E99}"/>
              </a:ext>
            </a:extLst>
          </p:cNvPr>
          <p:cNvSpPr/>
          <p:nvPr/>
        </p:nvSpPr>
        <p:spPr>
          <a:xfrm>
            <a:off x="7789053" y="2483051"/>
            <a:ext cx="1423073" cy="14230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FD82CC-F3CC-0698-53E6-A447510A7E1B}"/>
              </a:ext>
            </a:extLst>
          </p:cNvPr>
          <p:cNvSpPr/>
          <p:nvPr/>
        </p:nvSpPr>
        <p:spPr>
          <a:xfrm>
            <a:off x="5911808" y="2483051"/>
            <a:ext cx="1423073" cy="5995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level 1 data cache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426AAF-F512-D094-15BA-5A48CE7479FE}"/>
              </a:ext>
            </a:extLst>
          </p:cNvPr>
          <p:cNvSpPr/>
          <p:nvPr/>
        </p:nvSpPr>
        <p:spPr>
          <a:xfrm>
            <a:off x="5911808" y="3306616"/>
            <a:ext cx="1423073" cy="5995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level 1 instruction  cache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A82F24-544B-F954-F56E-17DF06494FF8}"/>
              </a:ext>
            </a:extLst>
          </p:cNvPr>
          <p:cNvSpPr/>
          <p:nvPr/>
        </p:nvSpPr>
        <p:spPr>
          <a:xfrm>
            <a:off x="2332932" y="2502245"/>
            <a:ext cx="1247459" cy="142307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main memory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D196DF5-5B77-F572-5E47-1227B2DAD0C1}"/>
              </a:ext>
            </a:extLst>
          </p:cNvPr>
          <p:cNvCxnSpPr>
            <a:stCxn id="3" idx="3"/>
          </p:cNvCxnSpPr>
          <p:nvPr/>
        </p:nvCxnSpPr>
        <p:spPr>
          <a:xfrm flipV="1">
            <a:off x="7334881" y="2782804"/>
            <a:ext cx="4541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10BBB9F-C102-0FB3-F1A1-89ECC15C78B4}"/>
              </a:ext>
            </a:extLst>
          </p:cNvPr>
          <p:cNvCxnSpPr>
            <a:stCxn id="4" idx="3"/>
          </p:cNvCxnSpPr>
          <p:nvPr/>
        </p:nvCxnSpPr>
        <p:spPr>
          <a:xfrm>
            <a:off x="7334881" y="3606370"/>
            <a:ext cx="4541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1E285C7-0CF5-802A-237B-A02B9B1B80B5}"/>
              </a:ext>
            </a:extLst>
          </p:cNvPr>
          <p:cNvCxnSpPr>
            <a:stCxn id="3" idx="1"/>
          </p:cNvCxnSpPr>
          <p:nvPr/>
        </p:nvCxnSpPr>
        <p:spPr>
          <a:xfrm flipH="1" flipV="1">
            <a:off x="5457636" y="2782804"/>
            <a:ext cx="4541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9485C7-5CE9-05C5-DB21-179ECA0D73E2}"/>
              </a:ext>
            </a:extLst>
          </p:cNvPr>
          <p:cNvCxnSpPr/>
          <p:nvPr/>
        </p:nvCxnSpPr>
        <p:spPr>
          <a:xfrm flipH="1" flipV="1">
            <a:off x="5457636" y="3606370"/>
            <a:ext cx="4541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A977129-691D-1400-5363-5183AB48A1D2}"/>
              </a:ext>
            </a:extLst>
          </p:cNvPr>
          <p:cNvSpPr/>
          <p:nvPr/>
        </p:nvSpPr>
        <p:spPr>
          <a:xfrm>
            <a:off x="4034563" y="2483051"/>
            <a:ext cx="1423073" cy="142307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level 2 unified cache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3FB51BD-3454-6F25-8A65-421C5FB92FB7}"/>
              </a:ext>
            </a:extLst>
          </p:cNvPr>
          <p:cNvCxnSpPr/>
          <p:nvPr/>
        </p:nvCxnSpPr>
        <p:spPr>
          <a:xfrm flipH="1" flipV="1">
            <a:off x="3580391" y="3193000"/>
            <a:ext cx="4541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0FBF418-F16A-54F2-799B-6D9B10056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492043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6859ED-E5A1-795E-E15A-E4FA4EBB4B57}"/>
              </a:ext>
            </a:extLst>
          </p:cNvPr>
          <p:cNvSpPr/>
          <p:nvPr/>
        </p:nvSpPr>
        <p:spPr>
          <a:xfrm>
            <a:off x="1935549" y="2309543"/>
            <a:ext cx="3901440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E0D780-32E9-F7EF-1357-93420854DDEE}"/>
              </a:ext>
            </a:extLst>
          </p:cNvPr>
          <p:cNvCxnSpPr>
            <a:cxnSpLocks/>
          </p:cNvCxnSpPr>
          <p:nvPr/>
        </p:nvCxnSpPr>
        <p:spPr>
          <a:xfrm>
            <a:off x="5830639" y="2756775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9CBF591-8829-B8F5-7BB0-8F44FFE652C3}"/>
              </a:ext>
            </a:extLst>
          </p:cNvPr>
          <p:cNvCxnSpPr>
            <a:cxnSpLocks/>
          </p:cNvCxnSpPr>
          <p:nvPr/>
        </p:nvCxnSpPr>
        <p:spPr>
          <a:xfrm>
            <a:off x="5830639" y="4507937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1B66BD1F-2553-F9E9-41D4-910730C9EBAE}"/>
              </a:ext>
            </a:extLst>
          </p:cNvPr>
          <p:cNvSpPr/>
          <p:nvPr/>
        </p:nvSpPr>
        <p:spPr>
          <a:xfrm>
            <a:off x="8924645" y="2309543"/>
            <a:ext cx="94341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E399F27-A51A-A2F3-6055-A1B5754BAB74}"/>
              </a:ext>
            </a:extLst>
          </p:cNvPr>
          <p:cNvCxnSpPr>
            <a:stCxn id="5" idx="1"/>
          </p:cNvCxnSpPr>
          <p:nvPr/>
        </p:nvCxnSpPr>
        <p:spPr>
          <a:xfrm flipH="1">
            <a:off x="8261432" y="3625263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DD547F8A-6410-A3FF-6DFA-DAA9897FB22B}"/>
              </a:ext>
            </a:extLst>
          </p:cNvPr>
          <p:cNvCxnSpPr>
            <a:cxnSpLocks/>
            <a:stCxn id="2" idx="1"/>
          </p:cNvCxnSpPr>
          <p:nvPr/>
        </p:nvCxnSpPr>
        <p:spPr>
          <a:xfrm rot="10800000" flipV="1">
            <a:off x="1608967" y="3625262"/>
            <a:ext cx="326582" cy="1779941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3E185-ED06-528E-757F-B74D29756DBC}"/>
              </a:ext>
            </a:extLst>
          </p:cNvPr>
          <p:cNvCxnSpPr/>
          <p:nvPr/>
        </p:nvCxnSpPr>
        <p:spPr>
          <a:xfrm>
            <a:off x="1608967" y="5430604"/>
            <a:ext cx="8642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140D7F75-83F5-9DD6-1757-F6135C6670C1}"/>
              </a:ext>
            </a:extLst>
          </p:cNvPr>
          <p:cNvCxnSpPr>
            <a:endCxn id="5" idx="3"/>
          </p:cNvCxnSpPr>
          <p:nvPr/>
        </p:nvCxnSpPr>
        <p:spPr>
          <a:xfrm rot="16200000" flipV="1">
            <a:off x="9157020" y="4336307"/>
            <a:ext cx="1805341" cy="383254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15B2417-AFC0-B097-C8B7-D5937263B76D}"/>
              </a:ext>
            </a:extLst>
          </p:cNvPr>
          <p:cNvSpPr/>
          <p:nvPr/>
        </p:nvSpPr>
        <p:spPr>
          <a:xfrm>
            <a:off x="6493851" y="2498000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752C6E-296E-2300-C20C-7BCAC69D354B}"/>
              </a:ext>
            </a:extLst>
          </p:cNvPr>
          <p:cNvSpPr/>
          <p:nvPr/>
        </p:nvSpPr>
        <p:spPr>
          <a:xfrm>
            <a:off x="1929198" y="2309543"/>
            <a:ext cx="663213" cy="26314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rega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57347DA-63A3-F9B3-B692-09E164B9F8D3}"/>
              </a:ext>
            </a:extLst>
          </p:cNvPr>
          <p:cNvSpPr/>
          <p:nvPr/>
        </p:nvSpPr>
        <p:spPr>
          <a:xfrm>
            <a:off x="2598216" y="2309540"/>
            <a:ext cx="663213" cy="26314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regb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F4F597-6B84-E578-7FA7-F45FCF0D0A61}"/>
              </a:ext>
            </a:extLst>
          </p:cNvPr>
          <p:cNvSpPr/>
          <p:nvPr/>
        </p:nvSpPr>
        <p:spPr>
          <a:xfrm rot="16200000">
            <a:off x="4234712" y="3326350"/>
            <a:ext cx="2631441" cy="59781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column circuit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E48BEF6-197F-C6E5-E35C-CB8957E6132B}"/>
              </a:ext>
            </a:extLst>
          </p:cNvPr>
          <p:cNvCxnSpPr>
            <a:cxnSpLocks/>
            <a:stCxn id="19" idx="2"/>
            <a:endCxn id="11" idx="0"/>
          </p:cNvCxnSpPr>
          <p:nvPr/>
        </p:nvCxnSpPr>
        <p:spPr>
          <a:xfrm>
            <a:off x="2260804" y="1406869"/>
            <a:ext cx="1" cy="9026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2BEB298-0F79-E41A-E6AF-B23949929CB2}"/>
              </a:ext>
            </a:extLst>
          </p:cNvPr>
          <p:cNvSpPr txBox="1"/>
          <p:nvPr/>
        </p:nvSpPr>
        <p:spPr>
          <a:xfrm>
            <a:off x="1689141" y="760538"/>
            <a:ext cx="1143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operand 1</a:t>
            </a:r>
          </a:p>
          <a:p>
            <a:pPr algn="ctr"/>
            <a:r>
              <a:rPr lang="en-US" dirty="0"/>
              <a:t>select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3D79DD5-2A3E-0385-8A3D-35FB86D13A7A}"/>
              </a:ext>
            </a:extLst>
          </p:cNvPr>
          <p:cNvCxnSpPr>
            <a:cxnSpLocks/>
          </p:cNvCxnSpPr>
          <p:nvPr/>
        </p:nvCxnSpPr>
        <p:spPr>
          <a:xfrm>
            <a:off x="2956670" y="1980397"/>
            <a:ext cx="0" cy="3291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91CC989-968D-DDA0-A27D-0B9F4E3C5EC7}"/>
              </a:ext>
            </a:extLst>
          </p:cNvPr>
          <p:cNvSpPr txBox="1"/>
          <p:nvPr/>
        </p:nvSpPr>
        <p:spPr>
          <a:xfrm>
            <a:off x="2385007" y="1321365"/>
            <a:ext cx="1143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operand 2</a:t>
            </a:r>
          </a:p>
          <a:p>
            <a:pPr algn="ctr"/>
            <a:r>
              <a:rPr lang="en-US" dirty="0"/>
              <a:t>select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2B7D0562-9FA4-D6B0-3A59-FF7E55CA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69675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BA6DCB-DCFD-0856-ED22-D304BC263ECB}"/>
              </a:ext>
            </a:extLst>
          </p:cNvPr>
          <p:cNvSpPr/>
          <p:nvPr/>
        </p:nvSpPr>
        <p:spPr>
          <a:xfrm>
            <a:off x="3421430" y="3309401"/>
            <a:ext cx="4899004" cy="86595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67F1A3-7CF5-C589-2C49-C797150019B0}"/>
              </a:ext>
            </a:extLst>
          </p:cNvPr>
          <p:cNvSpPr/>
          <p:nvPr/>
        </p:nvSpPr>
        <p:spPr>
          <a:xfrm>
            <a:off x="3421430" y="3309401"/>
            <a:ext cx="1683465" cy="42692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source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FDD28F-CCF5-6F7F-4FEE-FF4ABF819A4C}"/>
              </a:ext>
            </a:extLst>
          </p:cNvPr>
          <p:cNvSpPr/>
          <p:nvPr/>
        </p:nvSpPr>
        <p:spPr>
          <a:xfrm>
            <a:off x="6636969" y="3309401"/>
            <a:ext cx="1683465" cy="42692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drain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DC18AF-DFC7-1A77-64F9-E934FB1BA8AA}"/>
              </a:ext>
            </a:extLst>
          </p:cNvPr>
          <p:cNvSpPr txBox="1"/>
          <p:nvPr/>
        </p:nvSpPr>
        <p:spPr>
          <a:xfrm>
            <a:off x="5407504" y="3338196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channel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976F25-6F5D-7BC4-6EF7-50E906D2835D}"/>
              </a:ext>
            </a:extLst>
          </p:cNvPr>
          <p:cNvSpPr/>
          <p:nvPr/>
        </p:nvSpPr>
        <p:spPr>
          <a:xfrm>
            <a:off x="5104895" y="2997536"/>
            <a:ext cx="1532074" cy="311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SiO</a:t>
            </a:r>
            <a:r>
              <a:rPr lang="en-US" baseline="-25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9443B9-6DF3-63DA-C03C-49FF17290195}"/>
              </a:ext>
            </a:extLst>
          </p:cNvPr>
          <p:cNvSpPr/>
          <p:nvPr/>
        </p:nvSpPr>
        <p:spPr>
          <a:xfrm>
            <a:off x="5104895" y="2371118"/>
            <a:ext cx="1532074" cy="311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SiO</a:t>
            </a:r>
            <a:r>
              <a:rPr lang="en-US" baseline="-25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757F8D-221D-D36E-0734-BF305DD7920C}"/>
              </a:ext>
            </a:extLst>
          </p:cNvPr>
          <p:cNvSpPr/>
          <p:nvPr/>
        </p:nvSpPr>
        <p:spPr>
          <a:xfrm>
            <a:off x="5104895" y="2685640"/>
            <a:ext cx="1532074" cy="31186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floating gate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A9C1FE-D910-92D6-E529-FF3112FE791D}"/>
              </a:ext>
            </a:extLst>
          </p:cNvPr>
          <p:cNvSpPr/>
          <p:nvPr/>
        </p:nvSpPr>
        <p:spPr>
          <a:xfrm>
            <a:off x="5104895" y="2053908"/>
            <a:ext cx="1532074" cy="31186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control gate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A4F69F-1A65-4A9D-9298-9B3EBAE4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59346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818CF4-FA55-FC85-02AB-4510A0D840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0003" y="1193279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Read:</a:t>
            </a:r>
          </a:p>
          <a:p>
            <a:r>
              <a:rPr lang="en-US" dirty="0"/>
              <a:t>Access memory at given address location.</a:t>
            </a:r>
          </a:p>
          <a:p>
            <a:r>
              <a:rPr lang="en-US" dirty="0"/>
              <a:t>Read contents of memory at location.</a:t>
            </a:r>
          </a:p>
          <a:p>
            <a:r>
              <a:rPr lang="en-US" dirty="0"/>
              <a:t>Provide data at memory output.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F5986ED-C66D-2FEE-1D73-BEFAE9A36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4003" y="1193279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Write:</a:t>
            </a:r>
          </a:p>
          <a:p>
            <a:r>
              <a:rPr lang="en-US" dirty="0"/>
              <a:t>Access memory at given address.</a:t>
            </a:r>
          </a:p>
          <a:p>
            <a:r>
              <a:rPr lang="en-US" dirty="0"/>
              <a:t>Write value into memory at given location.</a:t>
            </a:r>
          </a:p>
          <a:p>
            <a:r>
              <a:rPr lang="en-US" dirty="0"/>
              <a:t>Acknowledge completion of write.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878988F-B13F-E8C9-1578-36CDE627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56276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368BF2E-D2B9-B15A-9256-A20ADAC8113B}"/>
              </a:ext>
            </a:extLst>
          </p:cNvPr>
          <p:cNvSpPr/>
          <p:nvPr/>
        </p:nvSpPr>
        <p:spPr>
          <a:xfrm>
            <a:off x="5213572" y="1842804"/>
            <a:ext cx="1598686" cy="299148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D20D37A-68C5-0C73-A340-70325EFAD873}"/>
              </a:ext>
            </a:extLst>
          </p:cNvPr>
          <p:cNvCxnSpPr/>
          <p:nvPr/>
        </p:nvCxnSpPr>
        <p:spPr>
          <a:xfrm flipH="1">
            <a:off x="6800147" y="2266698"/>
            <a:ext cx="4602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186A780-A76A-5BAB-2467-382C69990A10}"/>
              </a:ext>
            </a:extLst>
          </p:cNvPr>
          <p:cNvSpPr txBox="1"/>
          <p:nvPr/>
        </p:nvSpPr>
        <p:spPr>
          <a:xfrm>
            <a:off x="7260374" y="2082032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R/W’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4D23D92-82C3-A5F7-7727-30462A2B9AB5}"/>
              </a:ext>
            </a:extLst>
          </p:cNvPr>
          <p:cNvCxnSpPr/>
          <p:nvPr/>
        </p:nvCxnSpPr>
        <p:spPr>
          <a:xfrm flipH="1">
            <a:off x="6800147" y="3365825"/>
            <a:ext cx="4602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60BB280-C953-53AC-857E-19F42558D0DD}"/>
              </a:ext>
            </a:extLst>
          </p:cNvPr>
          <p:cNvSpPr txBox="1"/>
          <p:nvPr/>
        </p:nvSpPr>
        <p:spPr>
          <a:xfrm>
            <a:off x="7260374" y="3181159"/>
            <a:ext cx="58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adrs</a:t>
            </a:r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C9C1B0B-EEC7-50A2-0D0B-746D0B46367F}"/>
              </a:ext>
            </a:extLst>
          </p:cNvPr>
          <p:cNvCxnSpPr/>
          <p:nvPr/>
        </p:nvCxnSpPr>
        <p:spPr>
          <a:xfrm flipH="1">
            <a:off x="6800147" y="3860858"/>
            <a:ext cx="460227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A9929F7-68FD-AB3D-AE4F-210FFECFCB5E}"/>
              </a:ext>
            </a:extLst>
          </p:cNvPr>
          <p:cNvSpPr txBox="1"/>
          <p:nvPr/>
        </p:nvSpPr>
        <p:spPr>
          <a:xfrm>
            <a:off x="7260374" y="3676192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907EC14-B27F-E881-7253-C3B05FA08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78986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D388BD-BC63-F7E3-9B53-73A386E0C7B5}"/>
              </a:ext>
            </a:extLst>
          </p:cNvPr>
          <p:cNvSpPr/>
          <p:nvPr/>
        </p:nvSpPr>
        <p:spPr>
          <a:xfrm>
            <a:off x="5354311" y="1181065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477D3AD-406A-391F-DC6E-5AFFC929D942}"/>
              </a:ext>
            </a:extLst>
          </p:cNvPr>
          <p:cNvSpPr/>
          <p:nvPr/>
        </p:nvSpPr>
        <p:spPr>
          <a:xfrm>
            <a:off x="6135487" y="1181065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DA4852-96D7-3C08-63F0-C27C51EB1BC2}"/>
              </a:ext>
            </a:extLst>
          </p:cNvPr>
          <p:cNvSpPr/>
          <p:nvPr/>
        </p:nvSpPr>
        <p:spPr>
          <a:xfrm>
            <a:off x="7262844" y="1181065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6A1EE5-7672-384D-A3CC-9B15C41F988B}"/>
              </a:ext>
            </a:extLst>
          </p:cNvPr>
          <p:cNvSpPr/>
          <p:nvPr/>
        </p:nvSpPr>
        <p:spPr>
          <a:xfrm>
            <a:off x="6916663" y="1181065"/>
            <a:ext cx="346181" cy="78117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AC3D9E-3F5B-ADCE-AC47-44C282E7654D}"/>
              </a:ext>
            </a:extLst>
          </p:cNvPr>
          <p:cNvSpPr/>
          <p:nvPr/>
        </p:nvSpPr>
        <p:spPr>
          <a:xfrm>
            <a:off x="5354311" y="1962241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2025E1-767D-2F71-9048-8C8CCF7FE86F}"/>
              </a:ext>
            </a:extLst>
          </p:cNvPr>
          <p:cNvSpPr/>
          <p:nvPr/>
        </p:nvSpPr>
        <p:spPr>
          <a:xfrm>
            <a:off x="6135487" y="1962241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C85F24-2935-53D8-A620-D51EF38F721E}"/>
              </a:ext>
            </a:extLst>
          </p:cNvPr>
          <p:cNvSpPr/>
          <p:nvPr/>
        </p:nvSpPr>
        <p:spPr>
          <a:xfrm>
            <a:off x="7262844" y="1962241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EF9CFB-6319-DFDF-3735-D1B5418B7383}"/>
              </a:ext>
            </a:extLst>
          </p:cNvPr>
          <p:cNvSpPr/>
          <p:nvPr/>
        </p:nvSpPr>
        <p:spPr>
          <a:xfrm>
            <a:off x="6916663" y="1962241"/>
            <a:ext cx="346181" cy="78117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22C3CB-5DBD-919F-4230-FB789E75EF77}"/>
              </a:ext>
            </a:extLst>
          </p:cNvPr>
          <p:cNvSpPr/>
          <p:nvPr/>
        </p:nvSpPr>
        <p:spPr>
          <a:xfrm>
            <a:off x="5361376" y="2743417"/>
            <a:ext cx="2682644" cy="39361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AA2A13F-1EF2-6882-4784-847A1BD0F0B4}"/>
              </a:ext>
            </a:extLst>
          </p:cNvPr>
          <p:cNvSpPr/>
          <p:nvPr/>
        </p:nvSpPr>
        <p:spPr>
          <a:xfrm>
            <a:off x="5354311" y="3143089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4925546-189F-12C0-3844-6330F5B2DE6C}"/>
              </a:ext>
            </a:extLst>
          </p:cNvPr>
          <p:cNvSpPr/>
          <p:nvPr/>
        </p:nvSpPr>
        <p:spPr>
          <a:xfrm>
            <a:off x="6135487" y="3143089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58707C-6693-8436-1739-C6C4BAB8993B}"/>
              </a:ext>
            </a:extLst>
          </p:cNvPr>
          <p:cNvSpPr/>
          <p:nvPr/>
        </p:nvSpPr>
        <p:spPr>
          <a:xfrm>
            <a:off x="7262844" y="3143089"/>
            <a:ext cx="781176" cy="78117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0EBA31-6C7F-B47A-0B42-09AFB57E1C04}"/>
              </a:ext>
            </a:extLst>
          </p:cNvPr>
          <p:cNvSpPr/>
          <p:nvPr/>
        </p:nvSpPr>
        <p:spPr>
          <a:xfrm>
            <a:off x="6916663" y="3143089"/>
            <a:ext cx="346181" cy="78117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F5177-E66C-C67F-53B9-A602E812346F}"/>
              </a:ext>
            </a:extLst>
          </p:cNvPr>
          <p:cNvSpPr/>
          <p:nvPr/>
        </p:nvSpPr>
        <p:spPr>
          <a:xfrm>
            <a:off x="3749570" y="1181065"/>
            <a:ext cx="1604741" cy="78117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row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745F78-71BA-036C-A4D8-A58E05D1A519}"/>
              </a:ext>
            </a:extLst>
          </p:cNvPr>
          <p:cNvSpPr/>
          <p:nvPr/>
        </p:nvSpPr>
        <p:spPr>
          <a:xfrm>
            <a:off x="3749569" y="1962241"/>
            <a:ext cx="1604741" cy="77512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row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B9DC63-4BD3-55F1-31D2-C1E0E1BE4815}"/>
              </a:ext>
            </a:extLst>
          </p:cNvPr>
          <p:cNvSpPr/>
          <p:nvPr/>
        </p:nvSpPr>
        <p:spPr>
          <a:xfrm>
            <a:off x="3746037" y="3137033"/>
            <a:ext cx="1604741" cy="78117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row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2039FD-03C6-368F-C083-FBD47275414A}"/>
              </a:ext>
            </a:extLst>
          </p:cNvPr>
          <p:cNvSpPr/>
          <p:nvPr/>
        </p:nvSpPr>
        <p:spPr>
          <a:xfrm>
            <a:off x="3746037" y="2737361"/>
            <a:ext cx="1604741" cy="4057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139507C-1553-BB38-C44A-A4B325E75140}"/>
              </a:ext>
            </a:extLst>
          </p:cNvPr>
          <p:cNvSpPr/>
          <p:nvPr/>
        </p:nvSpPr>
        <p:spPr>
          <a:xfrm>
            <a:off x="5345478" y="3927293"/>
            <a:ext cx="784709" cy="127471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column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279ABEF-3AEF-CC23-2F7B-61C965E89334}"/>
              </a:ext>
            </a:extLst>
          </p:cNvPr>
          <p:cNvSpPr/>
          <p:nvPr/>
        </p:nvSpPr>
        <p:spPr>
          <a:xfrm>
            <a:off x="6131954" y="3927293"/>
            <a:ext cx="784709" cy="127471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column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13E82CC-1606-FB9F-99EE-B80217F30ED4}"/>
              </a:ext>
            </a:extLst>
          </p:cNvPr>
          <p:cNvSpPr/>
          <p:nvPr/>
        </p:nvSpPr>
        <p:spPr>
          <a:xfrm>
            <a:off x="7259311" y="3927293"/>
            <a:ext cx="784709" cy="127471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column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231E02B-1786-5D0D-F65C-5FB8DCDEC53F}"/>
              </a:ext>
            </a:extLst>
          </p:cNvPr>
          <p:cNvSpPr/>
          <p:nvPr/>
        </p:nvSpPr>
        <p:spPr>
          <a:xfrm>
            <a:off x="6916663" y="3918209"/>
            <a:ext cx="342648" cy="12747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…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64158FD-78E7-5A4A-7EB7-ABF99BCB5D91}"/>
              </a:ext>
            </a:extLst>
          </p:cNvPr>
          <p:cNvCxnSpPr/>
          <p:nvPr/>
        </p:nvCxnSpPr>
        <p:spPr>
          <a:xfrm>
            <a:off x="5142365" y="1762405"/>
            <a:ext cx="3068185" cy="0"/>
          </a:xfrm>
          <a:prstGeom prst="line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3D5F373-6ADB-23C0-A97E-443585A16F2F}"/>
              </a:ext>
            </a:extLst>
          </p:cNvPr>
          <p:cNvCxnSpPr>
            <a:cxnSpLocks/>
          </p:cNvCxnSpPr>
          <p:nvPr/>
        </p:nvCxnSpPr>
        <p:spPr>
          <a:xfrm>
            <a:off x="5614704" y="823783"/>
            <a:ext cx="0" cy="4717335"/>
          </a:xfrm>
          <a:prstGeom prst="line">
            <a:avLst/>
          </a:prstGeom>
          <a:ln w="38100">
            <a:solidFill>
              <a:srgbClr val="7030A0"/>
            </a:solidFill>
            <a:headEnd type="triangle" w="med" len="med"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C2B1CA9-BB06-ECBF-66B7-94E568E6F10D}"/>
              </a:ext>
            </a:extLst>
          </p:cNvPr>
          <p:cNvSpPr txBox="1"/>
          <p:nvPr/>
        </p:nvSpPr>
        <p:spPr>
          <a:xfrm>
            <a:off x="8377082" y="1571653"/>
            <a:ext cx="668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349AC76-53CC-93C5-7F82-616CA0DE044F}"/>
              </a:ext>
            </a:extLst>
          </p:cNvPr>
          <p:cNvSpPr txBox="1"/>
          <p:nvPr/>
        </p:nvSpPr>
        <p:spPr>
          <a:xfrm>
            <a:off x="5280542" y="5565402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997F987-1E0B-DA04-ED47-8EE16C3C2830}"/>
              </a:ext>
            </a:extLst>
          </p:cNvPr>
          <p:cNvCxnSpPr/>
          <p:nvPr/>
        </p:nvCxnSpPr>
        <p:spPr>
          <a:xfrm>
            <a:off x="3186396" y="2779751"/>
            <a:ext cx="55964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87FC4D37-0593-D028-C1A3-C710F648CAFF}"/>
              </a:ext>
            </a:extLst>
          </p:cNvPr>
          <p:cNvSpPr txBox="1"/>
          <p:nvPr/>
        </p:nvSpPr>
        <p:spPr>
          <a:xfrm>
            <a:off x="2548692" y="2570892"/>
            <a:ext cx="58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adrs</a:t>
            </a:r>
            <a:endParaRPr lang="en-US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79420A-AC8E-0B0E-5327-38745338C808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6794184" y="5202003"/>
            <a:ext cx="0" cy="548065"/>
          </a:xfrm>
          <a:prstGeom prst="line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BAEE7C2-C135-E2F8-666E-67B6C6E27437}"/>
              </a:ext>
            </a:extLst>
          </p:cNvPr>
          <p:cNvSpPr txBox="1"/>
          <p:nvPr/>
        </p:nvSpPr>
        <p:spPr>
          <a:xfrm>
            <a:off x="6494326" y="5750068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2F27-2C26-05D6-F7AB-01B17D421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8913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6" grpId="0" animBg="1"/>
      <p:bldP spid="24" grpId="0" animBg="1"/>
      <p:bldP spid="28" grpId="0" animBg="1"/>
      <p:bldP spid="31" grpId="0"/>
      <p:bldP spid="32" grpId="0"/>
      <p:bldP spid="35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A2560C-BEC4-1357-57A5-6BBF3A2A5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747" y="2049651"/>
            <a:ext cx="4114800" cy="22764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2F5B51A-7EE1-8D30-A6FF-78E58D8DB510}"/>
              </a:ext>
            </a:extLst>
          </p:cNvPr>
          <p:cNvGrpSpPr/>
          <p:nvPr/>
        </p:nvGrpSpPr>
        <p:grpSpPr>
          <a:xfrm>
            <a:off x="4208060" y="2775045"/>
            <a:ext cx="1546746" cy="946245"/>
            <a:chOff x="4208060" y="2775045"/>
            <a:chExt cx="1546746" cy="94624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E879653-43C4-B5B6-5324-F2B22C8CDD38}"/>
                </a:ext>
              </a:extLst>
            </p:cNvPr>
            <p:cNvSpPr txBox="1"/>
            <p:nvPr/>
          </p:nvSpPr>
          <p:spPr>
            <a:xfrm>
              <a:off x="4208060" y="30596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B0F0"/>
                  </a:solidFill>
                </a:rPr>
                <a:t>1</a:t>
              </a:r>
            </a:p>
          </p:txBody>
        </p:sp>
        <p:cxnSp>
          <p:nvCxnSpPr>
            <p:cNvPr id="6" name="Connector: Elbow 5">
              <a:extLst>
                <a:ext uri="{FF2B5EF4-FFF2-40B4-BE49-F238E27FC236}">
                  <a16:creationId xmlns:a16="http://schemas.microsoft.com/office/drawing/2014/main" id="{8930E187-9CD2-07A4-0FFC-A2AE0CB6ECA0}"/>
                </a:ext>
              </a:extLst>
            </p:cNvPr>
            <p:cNvCxnSpPr/>
            <p:nvPr/>
          </p:nvCxnSpPr>
          <p:spPr>
            <a:xfrm flipV="1">
              <a:off x="4558352" y="2775045"/>
              <a:ext cx="882555" cy="363940"/>
            </a:xfrm>
            <a:prstGeom prst="bentConnector3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or: Elbow 7">
              <a:extLst>
                <a:ext uri="{FF2B5EF4-FFF2-40B4-BE49-F238E27FC236}">
                  <a16:creationId xmlns:a16="http://schemas.microsoft.com/office/drawing/2014/main" id="{DA2D1964-F055-20EB-D784-703F554AAA73}"/>
                </a:ext>
              </a:extLst>
            </p:cNvPr>
            <p:cNvCxnSpPr>
              <a:cxnSpLocks/>
            </p:cNvCxnSpPr>
            <p:nvPr/>
          </p:nvCxnSpPr>
          <p:spPr>
            <a:xfrm>
              <a:off x="4558352" y="3138985"/>
              <a:ext cx="1196454" cy="582305"/>
            </a:xfrm>
            <a:prstGeom prst="bentConnector3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BBBAD86-E9DE-A65B-DE64-CD10577664A8}"/>
              </a:ext>
            </a:extLst>
          </p:cNvPr>
          <p:cNvGrpSpPr/>
          <p:nvPr/>
        </p:nvGrpSpPr>
        <p:grpSpPr>
          <a:xfrm>
            <a:off x="6314365" y="2825088"/>
            <a:ext cx="1553868" cy="842850"/>
            <a:chOff x="6314365" y="2825088"/>
            <a:chExt cx="1553868" cy="84285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8C9330E-BA3C-A75D-4854-168CC0F97FF0}"/>
                </a:ext>
              </a:extLst>
            </p:cNvPr>
            <p:cNvSpPr txBox="1"/>
            <p:nvPr/>
          </p:nvSpPr>
          <p:spPr>
            <a:xfrm>
              <a:off x="7566547" y="30596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7030A0"/>
                  </a:solidFill>
                </a:rPr>
                <a:t>0</a:t>
              </a:r>
            </a:p>
          </p:txBody>
        </p:sp>
        <p:cxnSp>
          <p:nvCxnSpPr>
            <p:cNvPr id="15" name="Connector: Elbow 14">
              <a:extLst>
                <a:ext uri="{FF2B5EF4-FFF2-40B4-BE49-F238E27FC236}">
                  <a16:creationId xmlns:a16="http://schemas.microsoft.com/office/drawing/2014/main" id="{6DF876C0-6F65-386E-18B6-4FBE98C88AE5}"/>
                </a:ext>
              </a:extLst>
            </p:cNvPr>
            <p:cNvCxnSpPr>
              <a:stCxn id="4" idx="1"/>
            </p:cNvCxnSpPr>
            <p:nvPr/>
          </p:nvCxnSpPr>
          <p:spPr>
            <a:xfrm rot="10800000">
              <a:off x="6314365" y="2825088"/>
              <a:ext cx="1252183" cy="419247"/>
            </a:xfrm>
            <a:prstGeom prst="bentConnector3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or: Elbow 16">
              <a:extLst>
                <a:ext uri="{FF2B5EF4-FFF2-40B4-BE49-F238E27FC236}">
                  <a16:creationId xmlns:a16="http://schemas.microsoft.com/office/drawing/2014/main" id="{2735F63C-2B2A-FA8C-05CE-CB7A60E1EC34}"/>
                </a:ext>
              </a:extLst>
            </p:cNvPr>
            <p:cNvCxnSpPr>
              <a:stCxn id="4" idx="1"/>
            </p:cNvCxnSpPr>
            <p:nvPr/>
          </p:nvCxnSpPr>
          <p:spPr>
            <a:xfrm rot="10800000" flipV="1">
              <a:off x="6669207" y="3244333"/>
              <a:ext cx="897341" cy="423605"/>
            </a:xfrm>
            <a:prstGeom prst="bentConnector3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CFA698-B3C8-B45B-3193-CC03D8BD9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4788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2EDE25-B6E1-868F-E62B-DF113D91E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962" y="2724150"/>
            <a:ext cx="2886075" cy="14097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217EE-29E2-3A07-F16F-B42EBF2E0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34418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989558-2653-2AB3-EF19-8DB4AA756E99}"/>
              </a:ext>
            </a:extLst>
          </p:cNvPr>
          <p:cNvSpPr/>
          <p:nvPr/>
        </p:nvSpPr>
        <p:spPr>
          <a:xfrm>
            <a:off x="7005282" y="2605516"/>
            <a:ext cx="1423073" cy="14230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FD82CC-F3CC-0698-53E6-A447510A7E1B}"/>
              </a:ext>
            </a:extLst>
          </p:cNvPr>
          <p:cNvSpPr/>
          <p:nvPr/>
        </p:nvSpPr>
        <p:spPr>
          <a:xfrm>
            <a:off x="5128037" y="2605516"/>
            <a:ext cx="1423073" cy="5995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 cache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426AAF-F512-D094-15BA-5A48CE7479FE}"/>
              </a:ext>
            </a:extLst>
          </p:cNvPr>
          <p:cNvSpPr/>
          <p:nvPr/>
        </p:nvSpPr>
        <p:spPr>
          <a:xfrm>
            <a:off x="5128037" y="3429081"/>
            <a:ext cx="1423073" cy="5995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instruction  cache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A82F24-544B-F954-F56E-17DF06494FF8}"/>
              </a:ext>
            </a:extLst>
          </p:cNvPr>
          <p:cNvSpPr/>
          <p:nvPr/>
        </p:nvSpPr>
        <p:spPr>
          <a:xfrm>
            <a:off x="3426406" y="2605516"/>
            <a:ext cx="1247459" cy="142307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main memory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D196DF5-5B77-F572-5E47-1227B2DAD0C1}"/>
              </a:ext>
            </a:extLst>
          </p:cNvPr>
          <p:cNvCxnSpPr>
            <a:stCxn id="3" idx="3"/>
          </p:cNvCxnSpPr>
          <p:nvPr/>
        </p:nvCxnSpPr>
        <p:spPr>
          <a:xfrm flipV="1">
            <a:off x="6551110" y="2905269"/>
            <a:ext cx="4541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10BBB9F-C102-0FB3-F1A1-89ECC15C78B4}"/>
              </a:ext>
            </a:extLst>
          </p:cNvPr>
          <p:cNvCxnSpPr>
            <a:stCxn id="4" idx="3"/>
          </p:cNvCxnSpPr>
          <p:nvPr/>
        </p:nvCxnSpPr>
        <p:spPr>
          <a:xfrm>
            <a:off x="6551110" y="3728835"/>
            <a:ext cx="4541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1E285C7-0CF5-802A-237B-A02B9B1B80B5}"/>
              </a:ext>
            </a:extLst>
          </p:cNvPr>
          <p:cNvCxnSpPr>
            <a:stCxn id="3" idx="1"/>
          </p:cNvCxnSpPr>
          <p:nvPr/>
        </p:nvCxnSpPr>
        <p:spPr>
          <a:xfrm flipH="1" flipV="1">
            <a:off x="4673865" y="2905269"/>
            <a:ext cx="4541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9485C7-5CE9-05C5-DB21-179ECA0D73E2}"/>
              </a:ext>
            </a:extLst>
          </p:cNvPr>
          <p:cNvCxnSpPr/>
          <p:nvPr/>
        </p:nvCxnSpPr>
        <p:spPr>
          <a:xfrm flipH="1" flipV="1">
            <a:off x="4673865" y="3728835"/>
            <a:ext cx="4541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330129-5C98-A01A-C0B5-2A7560788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61332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6CEFC593-3F89-141F-47AC-1A666B727D80}"/>
              </a:ext>
            </a:extLst>
          </p:cNvPr>
          <p:cNvCxnSpPr>
            <a:cxnSpLocks/>
          </p:cNvCxnSpPr>
          <p:nvPr/>
        </p:nvCxnSpPr>
        <p:spPr>
          <a:xfrm flipH="1">
            <a:off x="6230574" y="2020448"/>
            <a:ext cx="19176" cy="30913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3571B4A-438F-8FC6-DE8F-7E0DC7CD7441}"/>
              </a:ext>
            </a:extLst>
          </p:cNvPr>
          <p:cNvSpPr/>
          <p:nvPr/>
        </p:nvSpPr>
        <p:spPr>
          <a:xfrm>
            <a:off x="3958704" y="1431702"/>
            <a:ext cx="1308016" cy="5887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main memory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C24E8B-7829-481E-8242-6D02250FD1C7}"/>
              </a:ext>
            </a:extLst>
          </p:cNvPr>
          <p:cNvSpPr/>
          <p:nvPr/>
        </p:nvSpPr>
        <p:spPr>
          <a:xfrm>
            <a:off x="5576566" y="1542056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cache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688AEA8-5F0D-17E2-09D0-86BB81D807FA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4612712" y="2020452"/>
            <a:ext cx="7312" cy="310399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398809A-3D3C-1421-F2C7-5A9F5023454F}"/>
              </a:ext>
            </a:extLst>
          </p:cNvPr>
          <p:cNvSpPr/>
          <p:nvPr/>
        </p:nvSpPr>
        <p:spPr>
          <a:xfrm>
            <a:off x="4493610" y="2020446"/>
            <a:ext cx="259382" cy="24859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DC95BB-C6FC-5E6A-E942-6A45BBBA6B7E}"/>
              </a:ext>
            </a:extLst>
          </p:cNvPr>
          <p:cNvSpPr/>
          <p:nvPr/>
        </p:nvSpPr>
        <p:spPr>
          <a:xfrm>
            <a:off x="6123079" y="2210629"/>
            <a:ext cx="254332" cy="8999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2FD34B4-E8FE-0A7D-61CE-41ED4B477455}"/>
              </a:ext>
            </a:extLst>
          </p:cNvPr>
          <p:cNvCxnSpPr>
            <a:cxnSpLocks/>
          </p:cNvCxnSpPr>
          <p:nvPr/>
        </p:nvCxnSpPr>
        <p:spPr>
          <a:xfrm flipH="1">
            <a:off x="7861550" y="2020448"/>
            <a:ext cx="6062" cy="30659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14621B3E-6EAB-C96D-C2C0-58CCAAFAFBD8}"/>
              </a:ext>
            </a:extLst>
          </p:cNvPr>
          <p:cNvSpPr/>
          <p:nvPr/>
        </p:nvSpPr>
        <p:spPr>
          <a:xfrm>
            <a:off x="7194428" y="1542056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F4E7E6-11B3-4865-2E35-8BB5749F9BD7}"/>
              </a:ext>
            </a:extLst>
          </p:cNvPr>
          <p:cNvSpPr/>
          <p:nvPr/>
        </p:nvSpPr>
        <p:spPr>
          <a:xfrm>
            <a:off x="7738306" y="2025374"/>
            <a:ext cx="254332" cy="26772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93333B2-0128-CDD8-7571-BF49322A0233}"/>
              </a:ext>
            </a:extLst>
          </p:cNvPr>
          <p:cNvCxnSpPr/>
          <p:nvPr/>
        </p:nvCxnSpPr>
        <p:spPr>
          <a:xfrm>
            <a:off x="6383473" y="3110592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: Folded Corner 20">
            <a:extLst>
              <a:ext uri="{FF2B5EF4-FFF2-40B4-BE49-F238E27FC236}">
                <a16:creationId xmlns:a16="http://schemas.microsoft.com/office/drawing/2014/main" id="{C2B239E6-E963-E543-4799-75CD155A7D43}"/>
              </a:ext>
            </a:extLst>
          </p:cNvPr>
          <p:cNvSpPr/>
          <p:nvPr/>
        </p:nvSpPr>
        <p:spPr>
          <a:xfrm>
            <a:off x="2461521" y="3706226"/>
            <a:ext cx="1324004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cache miss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4CF2BB-F477-D305-3810-A704AB891C89}"/>
              </a:ext>
            </a:extLst>
          </p:cNvPr>
          <p:cNvSpPr txBox="1"/>
          <p:nvPr/>
        </p:nvSpPr>
        <p:spPr>
          <a:xfrm>
            <a:off x="6717222" y="2179095"/>
            <a:ext cx="609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F3D0448-105D-684A-B883-0CA313C20035}"/>
              </a:ext>
            </a:extLst>
          </p:cNvPr>
          <p:cNvSpPr/>
          <p:nvPr/>
        </p:nvSpPr>
        <p:spPr>
          <a:xfrm>
            <a:off x="6122584" y="3443647"/>
            <a:ext cx="254332" cy="10627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A642BE5-280A-4935-CBAA-970BB2D74FA1}"/>
              </a:ext>
            </a:extLst>
          </p:cNvPr>
          <p:cNvCxnSpPr>
            <a:cxnSpLocks/>
          </p:cNvCxnSpPr>
          <p:nvPr/>
        </p:nvCxnSpPr>
        <p:spPr>
          <a:xfrm flipH="1">
            <a:off x="6383473" y="2210629"/>
            <a:ext cx="13695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: Folded Corner 7">
            <a:extLst>
              <a:ext uri="{FF2B5EF4-FFF2-40B4-BE49-F238E27FC236}">
                <a16:creationId xmlns:a16="http://schemas.microsoft.com/office/drawing/2014/main" id="{1AD8F65E-13C0-5781-741B-D48C952A584F}"/>
              </a:ext>
            </a:extLst>
          </p:cNvPr>
          <p:cNvSpPr/>
          <p:nvPr/>
        </p:nvSpPr>
        <p:spPr>
          <a:xfrm>
            <a:off x="2461521" y="2167762"/>
            <a:ext cx="1324004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cache hit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211F2C-A71B-4D03-6486-D45B73C3943C}"/>
              </a:ext>
            </a:extLst>
          </p:cNvPr>
          <p:cNvCxnSpPr>
            <a:cxnSpLocks/>
          </p:cNvCxnSpPr>
          <p:nvPr/>
        </p:nvCxnSpPr>
        <p:spPr>
          <a:xfrm flipH="1">
            <a:off x="6368714" y="3443647"/>
            <a:ext cx="13695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D6A0B4F-12C5-D532-8E70-6FE134E4F083}"/>
              </a:ext>
            </a:extLst>
          </p:cNvPr>
          <p:cNvSpPr txBox="1"/>
          <p:nvPr/>
        </p:nvSpPr>
        <p:spPr>
          <a:xfrm>
            <a:off x="6723207" y="3420072"/>
            <a:ext cx="609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F21E643-504F-DF5E-15E7-EAF4955BEFC9}"/>
              </a:ext>
            </a:extLst>
          </p:cNvPr>
          <p:cNvCxnSpPr>
            <a:cxnSpLocks/>
          </p:cNvCxnSpPr>
          <p:nvPr/>
        </p:nvCxnSpPr>
        <p:spPr>
          <a:xfrm flipH="1">
            <a:off x="4752992" y="4000179"/>
            <a:ext cx="13695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9D95C4A-21C5-CD59-4B91-B29A69187E6B}"/>
              </a:ext>
            </a:extLst>
          </p:cNvPr>
          <p:cNvCxnSpPr/>
          <p:nvPr/>
        </p:nvCxnSpPr>
        <p:spPr>
          <a:xfrm>
            <a:off x="4759054" y="4506382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220513C-CD67-A253-352F-220721AB01F7}"/>
              </a:ext>
            </a:extLst>
          </p:cNvPr>
          <p:cNvCxnSpPr/>
          <p:nvPr/>
        </p:nvCxnSpPr>
        <p:spPr>
          <a:xfrm>
            <a:off x="6384537" y="4506382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A36B0C-EF0F-16A7-7DBC-549F81E81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671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29BD65-0550-517E-009A-C66EFC744924}"/>
              </a:ext>
            </a:extLst>
          </p:cNvPr>
          <p:cNvSpPr/>
          <p:nvPr/>
        </p:nvSpPr>
        <p:spPr>
          <a:xfrm>
            <a:off x="2816679" y="1657350"/>
            <a:ext cx="6286501" cy="22615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2B83C1-1716-4DBD-95C4-73E8B2C2DD81}"/>
              </a:ext>
            </a:extLst>
          </p:cNvPr>
          <p:cNvSpPr/>
          <p:nvPr/>
        </p:nvSpPr>
        <p:spPr>
          <a:xfrm>
            <a:off x="2816678" y="2718707"/>
            <a:ext cx="2073729" cy="4776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tag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97EF8C-8879-6E20-125C-8FE991093FDB}"/>
              </a:ext>
            </a:extLst>
          </p:cNvPr>
          <p:cNvSpPr/>
          <p:nvPr/>
        </p:nvSpPr>
        <p:spPr>
          <a:xfrm>
            <a:off x="4890408" y="2718707"/>
            <a:ext cx="3408588" cy="4776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A6554-E639-0A91-BF0F-64921E7BD378}"/>
              </a:ext>
            </a:extLst>
          </p:cNvPr>
          <p:cNvSpPr txBox="1"/>
          <p:nvPr/>
        </p:nvSpPr>
        <p:spPr>
          <a:xfrm>
            <a:off x="2886075" y="1680873"/>
            <a:ext cx="72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cache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1D1CE3-F2A2-3F37-4DA0-92A107FE2E9C}"/>
              </a:ext>
            </a:extLst>
          </p:cNvPr>
          <p:cNvSpPr/>
          <p:nvPr/>
        </p:nvSpPr>
        <p:spPr>
          <a:xfrm>
            <a:off x="8298996" y="2718707"/>
            <a:ext cx="804184" cy="4776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valid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FBCA37-E80E-BBBC-D8C7-C7227C297B93}"/>
              </a:ext>
            </a:extLst>
          </p:cNvPr>
          <p:cNvSpPr txBox="1"/>
          <p:nvPr/>
        </p:nvSpPr>
        <p:spPr>
          <a:xfrm>
            <a:off x="1462767" y="2772846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cache block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96AA46-A217-BFAB-09D7-0E901B14F20C}"/>
              </a:ext>
            </a:extLst>
          </p:cNvPr>
          <p:cNvSpPr/>
          <p:nvPr/>
        </p:nvSpPr>
        <p:spPr>
          <a:xfrm>
            <a:off x="3010424" y="4671484"/>
            <a:ext cx="2551340" cy="7347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tag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F6825B-B912-6E02-56F7-F5A72C9EB20B}"/>
              </a:ext>
            </a:extLst>
          </p:cNvPr>
          <p:cNvSpPr/>
          <p:nvPr/>
        </p:nvSpPr>
        <p:spPr>
          <a:xfrm>
            <a:off x="5561764" y="4671484"/>
            <a:ext cx="1894114" cy="7347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index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85FE6C-3D08-E9B6-1C70-46DC039E1F7C}"/>
              </a:ext>
            </a:extLst>
          </p:cNvPr>
          <p:cNvSpPr/>
          <p:nvPr/>
        </p:nvSpPr>
        <p:spPr>
          <a:xfrm>
            <a:off x="7455878" y="4671484"/>
            <a:ext cx="1498146" cy="7347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offset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1E102B-1411-F89C-CC57-2D5ADB4E7195}"/>
              </a:ext>
            </a:extLst>
          </p:cNvPr>
          <p:cNvSpPr txBox="1"/>
          <p:nvPr/>
        </p:nvSpPr>
        <p:spPr>
          <a:xfrm>
            <a:off x="5385200" y="5671609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address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DFB654DC-2951-7E8D-6936-54ADAAB44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58932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274</Words>
  <Application>Microsoft Office PowerPoint</Application>
  <PresentationFormat>Widescreen</PresentationFormat>
  <Paragraphs>122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Arial</vt:lpstr>
      <vt:lpstr>Calibri</vt:lpstr>
      <vt:lpstr>Calibri Light</vt:lpstr>
      <vt:lpstr>Lucida Sans Typewriter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26</cp:revision>
  <dcterms:created xsi:type="dcterms:W3CDTF">2024-02-07T00:28:39Z</dcterms:created>
  <dcterms:modified xsi:type="dcterms:W3CDTF">2026-03-25T15:24:43Z</dcterms:modified>
</cp:coreProperties>
</file>