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5" r:id="rId2"/>
    <p:sldId id="341" r:id="rId3"/>
    <p:sldId id="342" r:id="rId4"/>
    <p:sldId id="316" r:id="rId5"/>
    <p:sldId id="317" r:id="rId6"/>
    <p:sldId id="318" r:id="rId7"/>
    <p:sldId id="319" r:id="rId8"/>
    <p:sldId id="278" r:id="rId9"/>
    <p:sldId id="320" r:id="rId10"/>
    <p:sldId id="274" r:id="rId11"/>
    <p:sldId id="321" r:id="rId12"/>
    <p:sldId id="260" r:id="rId13"/>
    <p:sldId id="280" r:id="rId14"/>
    <p:sldId id="279" r:id="rId15"/>
    <p:sldId id="281" r:id="rId16"/>
    <p:sldId id="322" r:id="rId17"/>
    <p:sldId id="323" r:id="rId18"/>
    <p:sldId id="324" r:id="rId19"/>
    <p:sldId id="325" r:id="rId20"/>
    <p:sldId id="270" r:id="rId21"/>
    <p:sldId id="268" r:id="rId22"/>
    <p:sldId id="275" r:id="rId23"/>
    <p:sldId id="326" r:id="rId24"/>
    <p:sldId id="327" r:id="rId25"/>
    <p:sldId id="328" r:id="rId26"/>
    <p:sldId id="329" r:id="rId27"/>
    <p:sldId id="269" r:id="rId28"/>
    <p:sldId id="261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272" r:id="rId40"/>
    <p:sldId id="340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6" autoAdjust="0"/>
    <p:restoredTop sz="94660"/>
  </p:normalViewPr>
  <p:slideViewPr>
    <p:cSldViewPr snapToGrid="0">
      <p:cViewPr varScale="1">
        <p:scale>
          <a:sx n="66" d="100"/>
          <a:sy n="66" d="100"/>
        </p:scale>
        <p:origin x="441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1B25C5-02E7-4AAC-AD83-65ACFBD17219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0D9E7-81D0-4458-ADCD-7072DD68C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307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9C971-7C00-4A8C-BA92-147AE29D8E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A7ED3B-EF74-431A-918C-5D92681DB4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69FAA-5B67-4CEA-B29E-BD71EE635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0FA25-63AB-4C1B-9FDC-F60E9EE2A38E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7CB45-14AB-4BCB-9470-112A6C515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0D3DA-77B2-4937-B8B5-AD11302D6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546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AAB3B-7715-4E8B-838A-62BE07ED6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216083-5CC6-432F-BD30-358EF57CF7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362F76-8A52-449A-A184-E6FD179E2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FA0EB-21CB-4D52-8043-437F6868DF10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8589F8-A027-459B-957D-62D595EA6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107B0E-F1F1-4C27-8951-83870AF8C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98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632F7E-A982-47DC-A66D-A0065DDD40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7D6D85-0D71-4064-8206-24E2F72DF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60C16-0DBD-4E91-91D0-9B3577698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2F2AF-D5AC-4BED-AC0E-8FDDDECA1AC3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33BDF-BAB2-45B1-BBB2-35000EAC9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39D47-BAAE-41C9-8F53-6C9EB4870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4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5769A-C5BD-4F29-945D-C3BC93A0B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ED3FFB-E22D-4AA4-8754-DED6E7CBD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06AD31-2FEB-470E-968E-FCF45BB4E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CB77-7059-4C93-A50E-4D7A2B7B5E89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46809-E2F2-4B10-BE1E-303714C18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1C5FF-1F19-4597-9DD5-96E11B60F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82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23B49-5101-4B29-AD97-0B063A648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E37CD-E5BF-4399-8628-C53D8E8EE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C23F77-DBAF-450C-92CC-6AEB47B23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74C1-B266-4336-B0D2-8771A5F9A71D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7C8E8-955E-4059-B660-62D60C2D4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19D58-9529-4741-9C7E-C8B658DBF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79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3491F-7501-447E-B6B9-2CF7081DE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5F9E1-FDC9-48B4-BF36-906D82AA52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07993-3393-46FF-803D-40185635E5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101980-D7E8-47BC-A588-07D029AB3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7FC0F-2862-43FE-BBD7-4233183665A1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7C6DB-811C-4D5E-B7C0-2DC050C5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E7CB-4037-47C5-8D50-82BBDEA74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0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CB629-01CF-4F79-A874-49AB41343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F5D1D-CDFA-44F8-99C7-41B0D9100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7CFFD3-2165-4C89-AAF2-CBF59A3FC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CACEB5-9FFC-49A1-98C8-3BC8780824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AF3C1E-DEDF-476E-837C-D81D5A160A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A93E59-C5CE-4599-B1B5-CF44409DE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097F-51F1-467D-B9DA-B20F54650BEA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673A01-67B3-45EC-A481-FAEC81D93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E95808-C17A-4E8C-BBE0-3AAD1DDE6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12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156F2-6055-4B5E-91F4-37774E574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6C003C-31AD-44A3-8F84-0F8269BC9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9E1A-E15D-4445-AB07-34DBC7AABF75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1FBEEB-7212-4142-B45E-E27326361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59AACF-60F2-4D10-B9FE-659AA3F72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4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023D64-9B19-47F1-9548-80CD1F4D5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A503-3E29-4C41-9FA2-9423EE7A61C0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D443DB-E9BD-4464-A492-E37316FE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C8FD3D-5C2B-4457-B49D-1BCD23A23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906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687DE-4549-4F30-874A-2008BC7D6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4DD16-D78E-4A86-B7FA-4143CF893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494E7D-4076-45DC-AAB2-48E9E996F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499777-054A-49E8-8BF3-D998339AA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316DF-E16C-4B5E-A144-0C8AAFB1BDBF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81D3B7-A397-4F61-B2F0-F3271FCE9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7222DE-6121-44A8-95F1-FCA3B9CB1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6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2353B-8A18-4B31-B001-49B45A7E0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26A5D1-D3C1-4FE1-A6F2-5A40C0D8CB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0833E8-8793-454C-9C53-AD1CB3CE27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C26CC7-0E94-4CC3-9ABF-296653CCE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ACA3B-C0CD-405A-AA14-4FB8248ED26D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657B88-DE82-4469-BBB7-493A0172D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F50017-8592-4B08-8EAC-5E0471AE8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82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BB95D8-56B6-43F9-B023-C81B2A8CE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38FECC-3389-4083-B965-F9B08FF19D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698E5D-1F5D-4C0D-BC91-C840AF60C4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2EAFB-E858-49FF-BA5E-CCC1F83273B5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1C6DA2-2551-4876-9900-563F004E20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5F849-565F-41B7-80A9-3184A374BB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BD483-3530-457F-B86E-660333C325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844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Logic and Circuits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575436-81FB-0D86-3E60-48440EF2AE45}"/>
              </a:ext>
            </a:extLst>
          </p:cNvPr>
          <p:cNvSpPr/>
          <p:nvPr/>
        </p:nvSpPr>
        <p:spPr>
          <a:xfrm>
            <a:off x="6096000" y="2320120"/>
            <a:ext cx="1896534" cy="189653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unit under test (UUT)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C0E93E-D6CC-4642-DC9E-6E18B94F4A53}"/>
              </a:ext>
            </a:extLst>
          </p:cNvPr>
          <p:cNvSpPr/>
          <p:nvPr/>
        </p:nvSpPr>
        <p:spPr>
          <a:xfrm>
            <a:off x="3302000" y="1820586"/>
            <a:ext cx="5223934" cy="298026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046FF6-25CB-55B3-F8F1-593EAE4EC0E8}"/>
              </a:ext>
            </a:extLst>
          </p:cNvPr>
          <p:cNvSpPr txBox="1"/>
          <p:nvPr/>
        </p:nvSpPr>
        <p:spPr>
          <a:xfrm flipH="1">
            <a:off x="3585020" y="2005020"/>
            <a:ext cx="1232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testbench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0C9F24A-0701-00FE-0F4D-96268F5EFD43}"/>
              </a:ext>
            </a:extLst>
          </p:cNvPr>
          <p:cNvCxnSpPr>
            <a:cxnSpLocks/>
          </p:cNvCxnSpPr>
          <p:nvPr/>
        </p:nvCxnSpPr>
        <p:spPr>
          <a:xfrm>
            <a:off x="5223933" y="2743452"/>
            <a:ext cx="8720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E3978A1-BCE8-A7A1-AEFC-CF0B05C62D3E}"/>
              </a:ext>
            </a:extLst>
          </p:cNvPr>
          <p:cNvCxnSpPr>
            <a:cxnSpLocks/>
          </p:cNvCxnSpPr>
          <p:nvPr/>
        </p:nvCxnSpPr>
        <p:spPr>
          <a:xfrm flipH="1">
            <a:off x="5215467" y="3742519"/>
            <a:ext cx="8720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5180E8E-6F1C-845C-2333-5FF12A72FAFC}"/>
              </a:ext>
            </a:extLst>
          </p:cNvPr>
          <p:cNvSpPr txBox="1"/>
          <p:nvPr/>
        </p:nvSpPr>
        <p:spPr>
          <a:xfrm>
            <a:off x="4201394" y="2558786"/>
            <a:ext cx="972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stimulus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0DF0AF-0AD8-1CD8-EBD2-E35EB405B6CE}"/>
              </a:ext>
            </a:extLst>
          </p:cNvPr>
          <p:cNvSpPr txBox="1"/>
          <p:nvPr/>
        </p:nvSpPr>
        <p:spPr>
          <a:xfrm>
            <a:off x="4322830" y="3557853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output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C2F09-60A9-559B-6DE0-1187D6021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73399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58E05-81EF-9311-B727-A14AC696BD5A}"/>
              </a:ext>
            </a:extLst>
          </p:cNvPr>
          <p:cNvSpPr txBox="1"/>
          <p:nvPr/>
        </p:nvSpPr>
        <p:spPr>
          <a:xfrm>
            <a:off x="982639" y="1251045"/>
            <a:ext cx="9946954" cy="4909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simple_tb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reg a, b, c;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wire o1, o2;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simple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asimple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(a,b,c,o1,o2);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initial begin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$monitor("a = %d, b = %d, c = %d; o1 = %d, o2 = %d\n",a,b,c,o1,o2);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a = 1'b0; b = 1'b0; c = 1'b0;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#1 a = 1'b1; b = 1'b1; c = 1'b1;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#1 a = 1'b1; b = 1'b0; c = 1'b0;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#1 a = 1'b0; b = 1'b1; c = 1'b0;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#1 a = 1'b0; b = 1'b0; c = 1'b1;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end</a:t>
            </a:r>
          </a:p>
          <a:p>
            <a:pPr marL="0" marR="0">
              <a:spcAft>
                <a:spcPts val="200"/>
              </a:spcAft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E0ECD0-09A3-9F96-B9FF-0F89477413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116" y="1098374"/>
            <a:ext cx="5943600" cy="1403985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A735F64-637A-E21B-4A33-48FEF4E9B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64601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4D09539-BE02-C60D-DD93-7C9BC19030B5}"/>
              </a:ext>
            </a:extLst>
          </p:cNvPr>
          <p:cNvSpPr/>
          <p:nvPr/>
        </p:nvSpPr>
        <p:spPr>
          <a:xfrm>
            <a:off x="4875791" y="1138458"/>
            <a:ext cx="1725854" cy="744842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HDL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CDA2BA7-8D01-FD5D-2256-D8C6EF09C0BE}"/>
              </a:ext>
            </a:extLst>
          </p:cNvPr>
          <p:cNvSpPr/>
          <p:nvPr/>
        </p:nvSpPr>
        <p:spPr>
          <a:xfrm>
            <a:off x="4875791" y="4367623"/>
            <a:ext cx="1725854" cy="744842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bitstream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94727A-E03A-2B3D-410D-3A177674D4FF}"/>
              </a:ext>
            </a:extLst>
          </p:cNvPr>
          <p:cNvSpPr/>
          <p:nvPr/>
        </p:nvSpPr>
        <p:spPr>
          <a:xfrm>
            <a:off x="4875791" y="2186587"/>
            <a:ext cx="1725854" cy="78723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logic synthesis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D8F32-424E-5CEF-79C1-C726B709C97E}"/>
              </a:ext>
            </a:extLst>
          </p:cNvPr>
          <p:cNvSpPr/>
          <p:nvPr/>
        </p:nvSpPr>
        <p:spPr>
          <a:xfrm>
            <a:off x="4875791" y="3277105"/>
            <a:ext cx="1725854" cy="78723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physical design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EC2C5AD-A1A0-8F7A-5D72-21265981FBC7}"/>
              </a:ext>
            </a:extLst>
          </p:cNvPr>
          <p:cNvCxnSpPr>
            <a:stCxn id="2" idx="4"/>
            <a:endCxn id="4" idx="0"/>
          </p:cNvCxnSpPr>
          <p:nvPr/>
        </p:nvCxnSpPr>
        <p:spPr>
          <a:xfrm>
            <a:off x="5738718" y="1883300"/>
            <a:ext cx="0" cy="303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161D286-1D80-2874-33DA-756FF36B147F}"/>
              </a:ext>
            </a:extLst>
          </p:cNvPr>
          <p:cNvCxnSpPr>
            <a:stCxn id="4" idx="2"/>
            <a:endCxn id="5" idx="0"/>
          </p:cNvCxnSpPr>
          <p:nvPr/>
        </p:nvCxnSpPr>
        <p:spPr>
          <a:xfrm>
            <a:off x="5738718" y="2973818"/>
            <a:ext cx="0" cy="303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F894ECB-B0AB-8869-DEF6-EA0E048D7C7C}"/>
              </a:ext>
            </a:extLst>
          </p:cNvPr>
          <p:cNvCxnSpPr>
            <a:cxnSpLocks/>
            <a:endCxn id="3" idx="0"/>
          </p:cNvCxnSpPr>
          <p:nvPr/>
        </p:nvCxnSpPr>
        <p:spPr>
          <a:xfrm>
            <a:off x="5738718" y="4064336"/>
            <a:ext cx="0" cy="303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0BAE06-270E-CDF3-7DB1-95F76D495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08539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AB6B037-CE81-1739-7774-928674D0D354}"/>
              </a:ext>
            </a:extLst>
          </p:cNvPr>
          <p:cNvSpPr/>
          <p:nvPr/>
        </p:nvSpPr>
        <p:spPr>
          <a:xfrm>
            <a:off x="2015543" y="684726"/>
            <a:ext cx="1171977" cy="115695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17EC73-CFCF-1129-4048-6B7E8289F2C5}"/>
              </a:ext>
            </a:extLst>
          </p:cNvPr>
          <p:cNvSpPr/>
          <p:nvPr/>
        </p:nvSpPr>
        <p:spPr>
          <a:xfrm>
            <a:off x="1880315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546CB6-D1A4-0FC7-4EE4-B45CA5C43B74}"/>
              </a:ext>
            </a:extLst>
          </p:cNvPr>
          <p:cNvSpPr/>
          <p:nvPr/>
        </p:nvSpPr>
        <p:spPr>
          <a:xfrm>
            <a:off x="3187520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1C9454-AE70-C490-A143-35A487C886E6}"/>
              </a:ext>
            </a:extLst>
          </p:cNvPr>
          <p:cNvSpPr/>
          <p:nvPr/>
        </p:nvSpPr>
        <p:spPr>
          <a:xfrm rot="16200000">
            <a:off x="2925649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C245A0-BB4A-67AA-2907-EB89F8269CD1}"/>
              </a:ext>
            </a:extLst>
          </p:cNvPr>
          <p:cNvSpPr/>
          <p:nvPr/>
        </p:nvSpPr>
        <p:spPr>
          <a:xfrm>
            <a:off x="3964546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5D92D6-6612-9EB3-55E6-026679756341}"/>
              </a:ext>
            </a:extLst>
          </p:cNvPr>
          <p:cNvSpPr/>
          <p:nvPr/>
        </p:nvSpPr>
        <p:spPr>
          <a:xfrm>
            <a:off x="3829318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A2DD53-2F7E-069E-79BB-2954ED87B67C}"/>
              </a:ext>
            </a:extLst>
          </p:cNvPr>
          <p:cNvSpPr/>
          <p:nvPr/>
        </p:nvSpPr>
        <p:spPr>
          <a:xfrm>
            <a:off x="5136523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7FFB81-95FE-5839-FA33-2656275B7A39}"/>
              </a:ext>
            </a:extLst>
          </p:cNvPr>
          <p:cNvSpPr/>
          <p:nvPr/>
        </p:nvSpPr>
        <p:spPr>
          <a:xfrm rot="16200000">
            <a:off x="4874652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7F8AE9B-4ACD-B836-5B3F-8798F4E111FD}"/>
              </a:ext>
            </a:extLst>
          </p:cNvPr>
          <p:cNvSpPr/>
          <p:nvPr/>
        </p:nvSpPr>
        <p:spPr>
          <a:xfrm>
            <a:off x="5904963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93013E-6BE3-E362-8DE0-6AE0840B562C}"/>
              </a:ext>
            </a:extLst>
          </p:cNvPr>
          <p:cNvSpPr/>
          <p:nvPr/>
        </p:nvSpPr>
        <p:spPr>
          <a:xfrm>
            <a:off x="5769735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9487465-50C1-B1E3-34C6-4A3101DBFF64}"/>
              </a:ext>
            </a:extLst>
          </p:cNvPr>
          <p:cNvSpPr/>
          <p:nvPr/>
        </p:nvSpPr>
        <p:spPr>
          <a:xfrm>
            <a:off x="7076940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4E0DD0-C321-4B11-6CB4-4F5F10CF9966}"/>
              </a:ext>
            </a:extLst>
          </p:cNvPr>
          <p:cNvSpPr/>
          <p:nvPr/>
        </p:nvSpPr>
        <p:spPr>
          <a:xfrm rot="16200000">
            <a:off x="6815069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AD3F82-665F-3A41-C236-C1069B6AC1E7}"/>
              </a:ext>
            </a:extLst>
          </p:cNvPr>
          <p:cNvSpPr/>
          <p:nvPr/>
        </p:nvSpPr>
        <p:spPr>
          <a:xfrm>
            <a:off x="7845380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676432-840A-1248-3FDB-AAEF926562C9}"/>
              </a:ext>
            </a:extLst>
          </p:cNvPr>
          <p:cNvSpPr/>
          <p:nvPr/>
        </p:nvSpPr>
        <p:spPr>
          <a:xfrm>
            <a:off x="7710152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870ED36-A5B8-F3BF-8BC8-29CC592F2467}"/>
              </a:ext>
            </a:extLst>
          </p:cNvPr>
          <p:cNvSpPr/>
          <p:nvPr/>
        </p:nvSpPr>
        <p:spPr>
          <a:xfrm>
            <a:off x="9017357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35C01D-4001-35CC-9D02-5D2B18ADDD57}"/>
              </a:ext>
            </a:extLst>
          </p:cNvPr>
          <p:cNvSpPr/>
          <p:nvPr/>
        </p:nvSpPr>
        <p:spPr>
          <a:xfrm rot="16200000">
            <a:off x="8755486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9A490EC-F0F4-CDC9-0C1F-D548E55A8405}"/>
              </a:ext>
            </a:extLst>
          </p:cNvPr>
          <p:cNvSpPr/>
          <p:nvPr/>
        </p:nvSpPr>
        <p:spPr>
          <a:xfrm>
            <a:off x="2015543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17B8CC9-2434-C65B-332A-AD5818ABD782}"/>
              </a:ext>
            </a:extLst>
          </p:cNvPr>
          <p:cNvSpPr/>
          <p:nvPr/>
        </p:nvSpPr>
        <p:spPr>
          <a:xfrm>
            <a:off x="1880315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567E7C4-B5C6-49F9-8A3A-DB6757C1C51B}"/>
              </a:ext>
            </a:extLst>
          </p:cNvPr>
          <p:cNvSpPr/>
          <p:nvPr/>
        </p:nvSpPr>
        <p:spPr>
          <a:xfrm>
            <a:off x="3187520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5801DB4-D00D-EED0-0AED-097A7DA6D64B}"/>
              </a:ext>
            </a:extLst>
          </p:cNvPr>
          <p:cNvSpPr/>
          <p:nvPr/>
        </p:nvSpPr>
        <p:spPr>
          <a:xfrm rot="16200000">
            <a:off x="2925649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5ECD9BC-F678-1351-80D4-0F9699C0B5FF}"/>
              </a:ext>
            </a:extLst>
          </p:cNvPr>
          <p:cNvSpPr/>
          <p:nvPr/>
        </p:nvSpPr>
        <p:spPr>
          <a:xfrm>
            <a:off x="3964546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E3CD88A-EA61-8192-8134-BD527A674597}"/>
              </a:ext>
            </a:extLst>
          </p:cNvPr>
          <p:cNvSpPr/>
          <p:nvPr/>
        </p:nvSpPr>
        <p:spPr>
          <a:xfrm>
            <a:off x="3829318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A4B4CFD-6EED-C6A6-A118-CCDCB5DEDB46}"/>
              </a:ext>
            </a:extLst>
          </p:cNvPr>
          <p:cNvSpPr/>
          <p:nvPr/>
        </p:nvSpPr>
        <p:spPr>
          <a:xfrm>
            <a:off x="5136523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44F3EC7-B98B-41D6-2C4D-419C2FBE847F}"/>
              </a:ext>
            </a:extLst>
          </p:cNvPr>
          <p:cNvSpPr/>
          <p:nvPr/>
        </p:nvSpPr>
        <p:spPr>
          <a:xfrm rot="16200000">
            <a:off x="4874652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92367F9-6F98-385C-1182-9599C8BF5614}"/>
              </a:ext>
            </a:extLst>
          </p:cNvPr>
          <p:cNvSpPr/>
          <p:nvPr/>
        </p:nvSpPr>
        <p:spPr>
          <a:xfrm>
            <a:off x="5904963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F899F77-034B-E383-A874-131EA3FD817E}"/>
              </a:ext>
            </a:extLst>
          </p:cNvPr>
          <p:cNvSpPr/>
          <p:nvPr/>
        </p:nvSpPr>
        <p:spPr>
          <a:xfrm>
            <a:off x="5769735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4661B14-B924-5452-E77F-365195FC078E}"/>
              </a:ext>
            </a:extLst>
          </p:cNvPr>
          <p:cNvSpPr/>
          <p:nvPr/>
        </p:nvSpPr>
        <p:spPr>
          <a:xfrm>
            <a:off x="7076940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003B057-44C8-9065-F7F2-A3FF13E7509D}"/>
              </a:ext>
            </a:extLst>
          </p:cNvPr>
          <p:cNvSpPr/>
          <p:nvPr/>
        </p:nvSpPr>
        <p:spPr>
          <a:xfrm rot="16200000">
            <a:off x="6815069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0202253-E63C-764F-A84F-6C390CBF1EF5}"/>
              </a:ext>
            </a:extLst>
          </p:cNvPr>
          <p:cNvSpPr/>
          <p:nvPr/>
        </p:nvSpPr>
        <p:spPr>
          <a:xfrm>
            <a:off x="7845380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4B64685-D3A3-CD70-6019-0B3FBBB36E7A}"/>
              </a:ext>
            </a:extLst>
          </p:cNvPr>
          <p:cNvSpPr/>
          <p:nvPr/>
        </p:nvSpPr>
        <p:spPr>
          <a:xfrm>
            <a:off x="7710152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81314D9-EC39-377C-764B-1C37E2E8073E}"/>
              </a:ext>
            </a:extLst>
          </p:cNvPr>
          <p:cNvSpPr/>
          <p:nvPr/>
        </p:nvSpPr>
        <p:spPr>
          <a:xfrm>
            <a:off x="9017357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23780F6-47CA-BBE3-3855-9611F8F323CA}"/>
              </a:ext>
            </a:extLst>
          </p:cNvPr>
          <p:cNvSpPr/>
          <p:nvPr/>
        </p:nvSpPr>
        <p:spPr>
          <a:xfrm rot="16200000">
            <a:off x="8755486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385BCC3-B413-8D1E-3C92-FFAB6D73A62D}"/>
              </a:ext>
            </a:extLst>
          </p:cNvPr>
          <p:cNvSpPr/>
          <p:nvPr/>
        </p:nvSpPr>
        <p:spPr>
          <a:xfrm>
            <a:off x="2015543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1F6B0B2-BDF4-6C9B-07FA-A6A493DE2EC7}"/>
              </a:ext>
            </a:extLst>
          </p:cNvPr>
          <p:cNvSpPr/>
          <p:nvPr/>
        </p:nvSpPr>
        <p:spPr>
          <a:xfrm>
            <a:off x="1880315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9464DB7-F486-B475-7E9B-12C0CCC02157}"/>
              </a:ext>
            </a:extLst>
          </p:cNvPr>
          <p:cNvSpPr/>
          <p:nvPr/>
        </p:nvSpPr>
        <p:spPr>
          <a:xfrm>
            <a:off x="3187520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8E98BC5-00B0-C928-7315-AB4A37D225EC}"/>
              </a:ext>
            </a:extLst>
          </p:cNvPr>
          <p:cNvSpPr/>
          <p:nvPr/>
        </p:nvSpPr>
        <p:spPr>
          <a:xfrm rot="16200000">
            <a:off x="2925649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A7A2BA7-C1C0-BC8B-6572-EBF9B468335F}"/>
              </a:ext>
            </a:extLst>
          </p:cNvPr>
          <p:cNvSpPr/>
          <p:nvPr/>
        </p:nvSpPr>
        <p:spPr>
          <a:xfrm>
            <a:off x="3964546" y="4310133"/>
            <a:ext cx="1171977" cy="115695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FADA469-6F46-C3C4-295B-AFC3247B0837}"/>
              </a:ext>
            </a:extLst>
          </p:cNvPr>
          <p:cNvSpPr/>
          <p:nvPr/>
        </p:nvSpPr>
        <p:spPr>
          <a:xfrm>
            <a:off x="3829318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A0A329B-20E7-2004-9F29-89E45672D651}"/>
              </a:ext>
            </a:extLst>
          </p:cNvPr>
          <p:cNvSpPr/>
          <p:nvPr/>
        </p:nvSpPr>
        <p:spPr>
          <a:xfrm>
            <a:off x="5136523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4D60ED0-D9B9-DDB2-4A7B-02081FE9469C}"/>
              </a:ext>
            </a:extLst>
          </p:cNvPr>
          <p:cNvSpPr/>
          <p:nvPr/>
        </p:nvSpPr>
        <p:spPr>
          <a:xfrm rot="16200000">
            <a:off x="4874652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0856609-1148-075E-8E8D-67EEADA8DA72}"/>
              </a:ext>
            </a:extLst>
          </p:cNvPr>
          <p:cNvSpPr/>
          <p:nvPr/>
        </p:nvSpPr>
        <p:spPr>
          <a:xfrm>
            <a:off x="5904963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749300F-59AE-9191-6300-D82563E4E44F}"/>
              </a:ext>
            </a:extLst>
          </p:cNvPr>
          <p:cNvSpPr/>
          <p:nvPr/>
        </p:nvSpPr>
        <p:spPr>
          <a:xfrm>
            <a:off x="5769735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D2C6C44-10F7-0C63-B339-D7097F2C6112}"/>
              </a:ext>
            </a:extLst>
          </p:cNvPr>
          <p:cNvSpPr/>
          <p:nvPr/>
        </p:nvSpPr>
        <p:spPr>
          <a:xfrm>
            <a:off x="7076940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6093F6C-A0C7-FC5B-D3DB-7AFE520BBA05}"/>
              </a:ext>
            </a:extLst>
          </p:cNvPr>
          <p:cNvSpPr/>
          <p:nvPr/>
        </p:nvSpPr>
        <p:spPr>
          <a:xfrm rot="16200000">
            <a:off x="6815069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AFB934E-452B-3BC8-B5AE-AD4A6E474A30}"/>
              </a:ext>
            </a:extLst>
          </p:cNvPr>
          <p:cNvSpPr/>
          <p:nvPr/>
        </p:nvSpPr>
        <p:spPr>
          <a:xfrm>
            <a:off x="7845380" y="4310133"/>
            <a:ext cx="1171977" cy="1156953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f2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F837489-B3AE-CCC7-AFC7-DBBD735AFEB6}"/>
              </a:ext>
            </a:extLst>
          </p:cNvPr>
          <p:cNvSpPr/>
          <p:nvPr/>
        </p:nvSpPr>
        <p:spPr>
          <a:xfrm>
            <a:off x="7710152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F809F1-EAAE-0ECE-5922-9444D5102F56}"/>
              </a:ext>
            </a:extLst>
          </p:cNvPr>
          <p:cNvSpPr/>
          <p:nvPr/>
        </p:nvSpPr>
        <p:spPr>
          <a:xfrm>
            <a:off x="9017357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B63BBA1-1317-3E7F-4A7B-C2074B2A4170}"/>
              </a:ext>
            </a:extLst>
          </p:cNvPr>
          <p:cNvSpPr/>
          <p:nvPr/>
        </p:nvSpPr>
        <p:spPr>
          <a:xfrm rot="16200000">
            <a:off x="8755486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826439D6-9923-FD0F-50A3-DE438AA495AE}"/>
              </a:ext>
            </a:extLst>
          </p:cNvPr>
          <p:cNvCxnSpPr>
            <a:stCxn id="4" idx="3"/>
            <a:endCxn id="76" idx="1"/>
          </p:cNvCxnSpPr>
          <p:nvPr/>
        </p:nvCxnSpPr>
        <p:spPr>
          <a:xfrm>
            <a:off x="3187520" y="1263203"/>
            <a:ext cx="777026" cy="3625407"/>
          </a:xfrm>
          <a:prstGeom prst="bentConnector3">
            <a:avLst>
              <a:gd name="adj1" fmla="val 39227"/>
            </a:avLst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C771DF0B-EE3C-9F54-01BA-E3D95859E097}"/>
              </a:ext>
            </a:extLst>
          </p:cNvPr>
          <p:cNvCxnSpPr>
            <a:stCxn id="4" idx="2"/>
          </p:cNvCxnSpPr>
          <p:nvPr/>
        </p:nvCxnSpPr>
        <p:spPr>
          <a:xfrm rot="16200000" flipH="1">
            <a:off x="4826358" y="-383147"/>
            <a:ext cx="328411" cy="4778062"/>
          </a:xfrm>
          <a:prstGeom prst="bentConnector2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2CFFBED0-3860-B262-4639-F9EC8D46507B}"/>
              </a:ext>
            </a:extLst>
          </p:cNvPr>
          <p:cNvCxnSpPr>
            <a:cxnSpLocks/>
            <a:endCxn id="84" idx="1"/>
          </p:cNvCxnSpPr>
          <p:nvPr/>
        </p:nvCxnSpPr>
        <p:spPr>
          <a:xfrm rot="16200000" flipH="1">
            <a:off x="6253229" y="3296459"/>
            <a:ext cx="2718518" cy="465783"/>
          </a:xfrm>
          <a:prstGeom prst="bentConnector2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742DA69-8440-A246-FAFD-E7FA0C5E8C47}"/>
              </a:ext>
            </a:extLst>
          </p:cNvPr>
          <p:cNvSpPr txBox="1"/>
          <p:nvPr/>
        </p:nvSpPr>
        <p:spPr>
          <a:xfrm flipH="1">
            <a:off x="3488670" y="2869771"/>
            <a:ext cx="4672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EECA5B-AE66-D7F9-1808-671FDCB5C157}"/>
              </a:ext>
            </a:extLst>
          </p:cNvPr>
          <p:cNvSpPr txBox="1"/>
          <p:nvPr/>
        </p:nvSpPr>
        <p:spPr>
          <a:xfrm flipH="1">
            <a:off x="4304653" y="1763193"/>
            <a:ext cx="4672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2AE87C9-237B-F0F9-37EF-9E9F29A8A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7550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AB6B037-CE81-1739-7774-928674D0D354}"/>
              </a:ext>
            </a:extLst>
          </p:cNvPr>
          <p:cNvSpPr/>
          <p:nvPr/>
        </p:nvSpPr>
        <p:spPr>
          <a:xfrm>
            <a:off x="2015543" y="684726"/>
            <a:ext cx="1171977" cy="115695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17EC73-CFCF-1129-4048-6B7E8289F2C5}"/>
              </a:ext>
            </a:extLst>
          </p:cNvPr>
          <p:cNvSpPr/>
          <p:nvPr/>
        </p:nvSpPr>
        <p:spPr>
          <a:xfrm>
            <a:off x="1880315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546CB6-D1A4-0FC7-4EE4-B45CA5C43B74}"/>
              </a:ext>
            </a:extLst>
          </p:cNvPr>
          <p:cNvSpPr/>
          <p:nvPr/>
        </p:nvSpPr>
        <p:spPr>
          <a:xfrm>
            <a:off x="3187520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1C9454-AE70-C490-A143-35A487C886E6}"/>
              </a:ext>
            </a:extLst>
          </p:cNvPr>
          <p:cNvSpPr/>
          <p:nvPr/>
        </p:nvSpPr>
        <p:spPr>
          <a:xfrm rot="16200000">
            <a:off x="2925649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C245A0-BB4A-67AA-2907-EB89F8269CD1}"/>
              </a:ext>
            </a:extLst>
          </p:cNvPr>
          <p:cNvSpPr/>
          <p:nvPr/>
        </p:nvSpPr>
        <p:spPr>
          <a:xfrm>
            <a:off x="3964546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5D92D6-6612-9EB3-55E6-026679756341}"/>
              </a:ext>
            </a:extLst>
          </p:cNvPr>
          <p:cNvSpPr/>
          <p:nvPr/>
        </p:nvSpPr>
        <p:spPr>
          <a:xfrm>
            <a:off x="3829318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A2DD53-2F7E-069E-79BB-2954ED87B67C}"/>
              </a:ext>
            </a:extLst>
          </p:cNvPr>
          <p:cNvSpPr/>
          <p:nvPr/>
        </p:nvSpPr>
        <p:spPr>
          <a:xfrm>
            <a:off x="5136523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7FFB81-95FE-5839-FA33-2656275B7A39}"/>
              </a:ext>
            </a:extLst>
          </p:cNvPr>
          <p:cNvSpPr/>
          <p:nvPr/>
        </p:nvSpPr>
        <p:spPr>
          <a:xfrm rot="16200000">
            <a:off x="4874652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7F8AE9B-4ACD-B836-5B3F-8798F4E111FD}"/>
              </a:ext>
            </a:extLst>
          </p:cNvPr>
          <p:cNvSpPr/>
          <p:nvPr/>
        </p:nvSpPr>
        <p:spPr>
          <a:xfrm>
            <a:off x="5904963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93013E-6BE3-E362-8DE0-6AE0840B562C}"/>
              </a:ext>
            </a:extLst>
          </p:cNvPr>
          <p:cNvSpPr/>
          <p:nvPr/>
        </p:nvSpPr>
        <p:spPr>
          <a:xfrm>
            <a:off x="5769735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9487465-50C1-B1E3-34C6-4A3101DBFF64}"/>
              </a:ext>
            </a:extLst>
          </p:cNvPr>
          <p:cNvSpPr/>
          <p:nvPr/>
        </p:nvSpPr>
        <p:spPr>
          <a:xfrm>
            <a:off x="7076940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4E0DD0-C321-4B11-6CB4-4F5F10CF9966}"/>
              </a:ext>
            </a:extLst>
          </p:cNvPr>
          <p:cNvSpPr/>
          <p:nvPr/>
        </p:nvSpPr>
        <p:spPr>
          <a:xfrm rot="16200000">
            <a:off x="6815069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AD3F82-665F-3A41-C236-C1069B6AC1E7}"/>
              </a:ext>
            </a:extLst>
          </p:cNvPr>
          <p:cNvSpPr/>
          <p:nvPr/>
        </p:nvSpPr>
        <p:spPr>
          <a:xfrm>
            <a:off x="7845380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676432-840A-1248-3FDB-AAEF926562C9}"/>
              </a:ext>
            </a:extLst>
          </p:cNvPr>
          <p:cNvSpPr/>
          <p:nvPr/>
        </p:nvSpPr>
        <p:spPr>
          <a:xfrm>
            <a:off x="7710152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870ED36-A5B8-F3BF-8BC8-29CC592F2467}"/>
              </a:ext>
            </a:extLst>
          </p:cNvPr>
          <p:cNvSpPr/>
          <p:nvPr/>
        </p:nvSpPr>
        <p:spPr>
          <a:xfrm>
            <a:off x="9017357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35C01D-4001-35CC-9D02-5D2B18ADDD57}"/>
              </a:ext>
            </a:extLst>
          </p:cNvPr>
          <p:cNvSpPr/>
          <p:nvPr/>
        </p:nvSpPr>
        <p:spPr>
          <a:xfrm rot="16200000">
            <a:off x="8755486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9A490EC-F0F4-CDC9-0C1F-D548E55A8405}"/>
              </a:ext>
            </a:extLst>
          </p:cNvPr>
          <p:cNvSpPr/>
          <p:nvPr/>
        </p:nvSpPr>
        <p:spPr>
          <a:xfrm>
            <a:off x="2015543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17B8CC9-2434-C65B-332A-AD5818ABD782}"/>
              </a:ext>
            </a:extLst>
          </p:cNvPr>
          <p:cNvSpPr/>
          <p:nvPr/>
        </p:nvSpPr>
        <p:spPr>
          <a:xfrm>
            <a:off x="1880315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567E7C4-B5C6-49F9-8A3A-DB6757C1C51B}"/>
              </a:ext>
            </a:extLst>
          </p:cNvPr>
          <p:cNvSpPr/>
          <p:nvPr/>
        </p:nvSpPr>
        <p:spPr>
          <a:xfrm>
            <a:off x="3187520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5801DB4-D00D-EED0-0AED-097A7DA6D64B}"/>
              </a:ext>
            </a:extLst>
          </p:cNvPr>
          <p:cNvSpPr/>
          <p:nvPr/>
        </p:nvSpPr>
        <p:spPr>
          <a:xfrm rot="16200000">
            <a:off x="2925649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5ECD9BC-F678-1351-80D4-0F9699C0B5FF}"/>
              </a:ext>
            </a:extLst>
          </p:cNvPr>
          <p:cNvSpPr/>
          <p:nvPr/>
        </p:nvSpPr>
        <p:spPr>
          <a:xfrm>
            <a:off x="3964546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E3CD88A-EA61-8192-8134-BD527A674597}"/>
              </a:ext>
            </a:extLst>
          </p:cNvPr>
          <p:cNvSpPr/>
          <p:nvPr/>
        </p:nvSpPr>
        <p:spPr>
          <a:xfrm>
            <a:off x="3829318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A4B4CFD-6EED-C6A6-A118-CCDCB5DEDB46}"/>
              </a:ext>
            </a:extLst>
          </p:cNvPr>
          <p:cNvSpPr/>
          <p:nvPr/>
        </p:nvSpPr>
        <p:spPr>
          <a:xfrm>
            <a:off x="5136523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44F3EC7-B98B-41D6-2C4D-419C2FBE847F}"/>
              </a:ext>
            </a:extLst>
          </p:cNvPr>
          <p:cNvSpPr/>
          <p:nvPr/>
        </p:nvSpPr>
        <p:spPr>
          <a:xfrm rot="16200000">
            <a:off x="4874652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92367F9-6F98-385C-1182-9599C8BF5614}"/>
              </a:ext>
            </a:extLst>
          </p:cNvPr>
          <p:cNvSpPr/>
          <p:nvPr/>
        </p:nvSpPr>
        <p:spPr>
          <a:xfrm>
            <a:off x="5904963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F899F77-034B-E383-A874-131EA3FD817E}"/>
              </a:ext>
            </a:extLst>
          </p:cNvPr>
          <p:cNvSpPr/>
          <p:nvPr/>
        </p:nvSpPr>
        <p:spPr>
          <a:xfrm>
            <a:off x="5769735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4661B14-B924-5452-E77F-365195FC078E}"/>
              </a:ext>
            </a:extLst>
          </p:cNvPr>
          <p:cNvSpPr/>
          <p:nvPr/>
        </p:nvSpPr>
        <p:spPr>
          <a:xfrm>
            <a:off x="7076940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003B057-44C8-9065-F7F2-A3FF13E7509D}"/>
              </a:ext>
            </a:extLst>
          </p:cNvPr>
          <p:cNvSpPr/>
          <p:nvPr/>
        </p:nvSpPr>
        <p:spPr>
          <a:xfrm rot="16200000">
            <a:off x="6815069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0202253-E63C-764F-A84F-6C390CBF1EF5}"/>
              </a:ext>
            </a:extLst>
          </p:cNvPr>
          <p:cNvSpPr/>
          <p:nvPr/>
        </p:nvSpPr>
        <p:spPr>
          <a:xfrm>
            <a:off x="7845380" y="2504942"/>
            <a:ext cx="1171977" cy="115695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f4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4B64685-D3A3-CD70-6019-0B3FBBB36E7A}"/>
              </a:ext>
            </a:extLst>
          </p:cNvPr>
          <p:cNvSpPr/>
          <p:nvPr/>
        </p:nvSpPr>
        <p:spPr>
          <a:xfrm>
            <a:off x="7710152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81314D9-EC39-377C-764B-1C37E2E8073E}"/>
              </a:ext>
            </a:extLst>
          </p:cNvPr>
          <p:cNvSpPr/>
          <p:nvPr/>
        </p:nvSpPr>
        <p:spPr>
          <a:xfrm>
            <a:off x="9017357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23780F6-47CA-BBE3-3855-9611F8F323CA}"/>
              </a:ext>
            </a:extLst>
          </p:cNvPr>
          <p:cNvSpPr/>
          <p:nvPr/>
        </p:nvSpPr>
        <p:spPr>
          <a:xfrm rot="16200000">
            <a:off x="8755486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385BCC3-B413-8D1E-3C92-FFAB6D73A62D}"/>
              </a:ext>
            </a:extLst>
          </p:cNvPr>
          <p:cNvSpPr/>
          <p:nvPr/>
        </p:nvSpPr>
        <p:spPr>
          <a:xfrm>
            <a:off x="2015543" y="4310133"/>
            <a:ext cx="1171977" cy="115695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f3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1F6B0B2-BDF4-6C9B-07FA-A6A493DE2EC7}"/>
              </a:ext>
            </a:extLst>
          </p:cNvPr>
          <p:cNvSpPr/>
          <p:nvPr/>
        </p:nvSpPr>
        <p:spPr>
          <a:xfrm>
            <a:off x="1880315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9464DB7-F486-B475-7E9B-12C0CCC02157}"/>
              </a:ext>
            </a:extLst>
          </p:cNvPr>
          <p:cNvSpPr/>
          <p:nvPr/>
        </p:nvSpPr>
        <p:spPr>
          <a:xfrm>
            <a:off x="3187520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8E98BC5-00B0-C928-7315-AB4A37D225EC}"/>
              </a:ext>
            </a:extLst>
          </p:cNvPr>
          <p:cNvSpPr/>
          <p:nvPr/>
        </p:nvSpPr>
        <p:spPr>
          <a:xfrm rot="16200000">
            <a:off x="2925649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A7A2BA7-C1C0-BC8B-6572-EBF9B468335F}"/>
              </a:ext>
            </a:extLst>
          </p:cNvPr>
          <p:cNvSpPr/>
          <p:nvPr/>
        </p:nvSpPr>
        <p:spPr>
          <a:xfrm>
            <a:off x="3964546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FADA469-6F46-C3C4-295B-AFC3247B0837}"/>
              </a:ext>
            </a:extLst>
          </p:cNvPr>
          <p:cNvSpPr/>
          <p:nvPr/>
        </p:nvSpPr>
        <p:spPr>
          <a:xfrm>
            <a:off x="3829318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A0A329B-20E7-2004-9F29-89E45672D651}"/>
              </a:ext>
            </a:extLst>
          </p:cNvPr>
          <p:cNvSpPr/>
          <p:nvPr/>
        </p:nvSpPr>
        <p:spPr>
          <a:xfrm>
            <a:off x="5136523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4D60ED0-D9B9-DDB2-4A7B-02081FE9469C}"/>
              </a:ext>
            </a:extLst>
          </p:cNvPr>
          <p:cNvSpPr/>
          <p:nvPr/>
        </p:nvSpPr>
        <p:spPr>
          <a:xfrm rot="16200000">
            <a:off x="4874652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0856609-1148-075E-8E8D-67EEADA8DA72}"/>
              </a:ext>
            </a:extLst>
          </p:cNvPr>
          <p:cNvSpPr/>
          <p:nvPr/>
        </p:nvSpPr>
        <p:spPr>
          <a:xfrm>
            <a:off x="5904963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749300F-59AE-9191-6300-D82563E4E44F}"/>
              </a:ext>
            </a:extLst>
          </p:cNvPr>
          <p:cNvSpPr/>
          <p:nvPr/>
        </p:nvSpPr>
        <p:spPr>
          <a:xfrm>
            <a:off x="5769735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D2C6C44-10F7-0C63-B339-D7097F2C6112}"/>
              </a:ext>
            </a:extLst>
          </p:cNvPr>
          <p:cNvSpPr/>
          <p:nvPr/>
        </p:nvSpPr>
        <p:spPr>
          <a:xfrm>
            <a:off x="7076940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6093F6C-A0C7-FC5B-D3DB-7AFE520BBA05}"/>
              </a:ext>
            </a:extLst>
          </p:cNvPr>
          <p:cNvSpPr/>
          <p:nvPr/>
        </p:nvSpPr>
        <p:spPr>
          <a:xfrm rot="16200000">
            <a:off x="6815069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AFB934E-452B-3BC8-B5AE-AD4A6E474A30}"/>
              </a:ext>
            </a:extLst>
          </p:cNvPr>
          <p:cNvSpPr/>
          <p:nvPr/>
        </p:nvSpPr>
        <p:spPr>
          <a:xfrm>
            <a:off x="7845380" y="4310133"/>
            <a:ext cx="1171977" cy="115695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f2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F837489-B3AE-CCC7-AFC7-DBBD735AFEB6}"/>
              </a:ext>
            </a:extLst>
          </p:cNvPr>
          <p:cNvSpPr/>
          <p:nvPr/>
        </p:nvSpPr>
        <p:spPr>
          <a:xfrm>
            <a:off x="7710152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F809F1-EAAE-0ECE-5922-9444D5102F56}"/>
              </a:ext>
            </a:extLst>
          </p:cNvPr>
          <p:cNvSpPr/>
          <p:nvPr/>
        </p:nvSpPr>
        <p:spPr>
          <a:xfrm>
            <a:off x="9017357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B63BBA1-1317-3E7F-4A7B-C2074B2A4170}"/>
              </a:ext>
            </a:extLst>
          </p:cNvPr>
          <p:cNvSpPr/>
          <p:nvPr/>
        </p:nvSpPr>
        <p:spPr>
          <a:xfrm rot="16200000">
            <a:off x="8755486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CBC21A-919F-B948-7765-D8B9A1C4708C}"/>
              </a:ext>
            </a:extLst>
          </p:cNvPr>
          <p:cNvSpPr/>
          <p:nvPr/>
        </p:nvSpPr>
        <p:spPr>
          <a:xfrm>
            <a:off x="3820732" y="3895859"/>
            <a:ext cx="1315791" cy="30265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congestion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91E4F42-C304-4AF4-3591-91061E39A379}"/>
              </a:ext>
            </a:extLst>
          </p:cNvPr>
          <p:cNvGrpSpPr/>
          <p:nvPr/>
        </p:nvGrpSpPr>
        <p:grpSpPr>
          <a:xfrm>
            <a:off x="3187520" y="1263203"/>
            <a:ext cx="4657860" cy="3625407"/>
            <a:chOff x="3187520" y="1263203"/>
            <a:chExt cx="4657860" cy="3625407"/>
          </a:xfrm>
        </p:grpSpPr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51BDB2EB-DA32-21FA-271F-7FED77BC4658}"/>
                </a:ext>
              </a:extLst>
            </p:cNvPr>
            <p:cNvCxnSpPr>
              <a:cxnSpLocks/>
              <a:stCxn id="84" idx="1"/>
            </p:cNvCxnSpPr>
            <p:nvPr/>
          </p:nvCxnSpPr>
          <p:spPr>
            <a:xfrm rot="10800000">
              <a:off x="7411792" y="3850784"/>
              <a:ext cx="433588" cy="1037826"/>
            </a:xfrm>
            <a:prstGeom prst="bentConnector2">
              <a:avLst/>
            </a:prstGeom>
            <a:ln w="381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947EB2AF-87F4-D7C3-71FE-BDE4BF342CCE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>
              <a:off x="3187520" y="1263203"/>
              <a:ext cx="315534" cy="2587581"/>
            </a:xfrm>
            <a:prstGeom prst="bentConnector2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A27B1A7-8CF6-3C1A-E05E-03E639F73F5D}"/>
                </a:ext>
              </a:extLst>
            </p:cNvPr>
            <p:cNvCxnSpPr/>
            <p:nvPr/>
          </p:nvCxnSpPr>
          <p:spPr>
            <a:xfrm flipH="1">
              <a:off x="3503054" y="3850784"/>
              <a:ext cx="3908737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223F539-7A86-D276-83FF-31FD0E82F376}"/>
              </a:ext>
            </a:extLst>
          </p:cNvPr>
          <p:cNvGrpSpPr/>
          <p:nvPr/>
        </p:nvGrpSpPr>
        <p:grpSpPr>
          <a:xfrm>
            <a:off x="3187520" y="3661895"/>
            <a:ext cx="5243849" cy="1226715"/>
            <a:chOff x="3187520" y="3661895"/>
            <a:chExt cx="5243849" cy="1226715"/>
          </a:xfrm>
        </p:grpSpPr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CD73C368-F84E-DA04-E613-01D8FB159002}"/>
                </a:ext>
              </a:extLst>
            </p:cNvPr>
            <p:cNvCxnSpPr>
              <a:cxnSpLocks/>
              <a:stCxn id="72" idx="3"/>
            </p:cNvCxnSpPr>
            <p:nvPr/>
          </p:nvCxnSpPr>
          <p:spPr>
            <a:xfrm flipV="1">
              <a:off x="3187520" y="4018744"/>
              <a:ext cx="306947" cy="869866"/>
            </a:xfrm>
            <a:prstGeom prst="bentConnector2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or: Elbow 34">
              <a:extLst>
                <a:ext uri="{FF2B5EF4-FFF2-40B4-BE49-F238E27FC236}">
                  <a16:creationId xmlns:a16="http://schemas.microsoft.com/office/drawing/2014/main" id="{9E556E6A-354D-17BB-BD84-7B0FA5AF3C93}"/>
                </a:ext>
              </a:extLst>
            </p:cNvPr>
            <p:cNvCxnSpPr>
              <a:cxnSpLocks/>
              <a:endCxn id="68" idx="2"/>
            </p:cNvCxnSpPr>
            <p:nvPr/>
          </p:nvCxnSpPr>
          <p:spPr>
            <a:xfrm flipV="1">
              <a:off x="3503054" y="3661895"/>
              <a:ext cx="4928315" cy="375632"/>
            </a:xfrm>
            <a:prstGeom prst="bentConnector2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ABA223-D972-9E4E-76D0-5259B08AA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562719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AB6B037-CE81-1739-7774-928674D0D354}"/>
              </a:ext>
            </a:extLst>
          </p:cNvPr>
          <p:cNvSpPr/>
          <p:nvPr/>
        </p:nvSpPr>
        <p:spPr>
          <a:xfrm>
            <a:off x="2015543" y="684726"/>
            <a:ext cx="1171977" cy="115695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17EC73-CFCF-1129-4048-6B7E8289F2C5}"/>
              </a:ext>
            </a:extLst>
          </p:cNvPr>
          <p:cNvSpPr/>
          <p:nvPr/>
        </p:nvSpPr>
        <p:spPr>
          <a:xfrm>
            <a:off x="1880315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546CB6-D1A4-0FC7-4EE4-B45CA5C43B74}"/>
              </a:ext>
            </a:extLst>
          </p:cNvPr>
          <p:cNvSpPr/>
          <p:nvPr/>
        </p:nvSpPr>
        <p:spPr>
          <a:xfrm>
            <a:off x="3187520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1C9454-AE70-C490-A143-35A487C886E6}"/>
              </a:ext>
            </a:extLst>
          </p:cNvPr>
          <p:cNvSpPr/>
          <p:nvPr/>
        </p:nvSpPr>
        <p:spPr>
          <a:xfrm rot="16200000">
            <a:off x="2925649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C245A0-BB4A-67AA-2907-EB89F8269CD1}"/>
              </a:ext>
            </a:extLst>
          </p:cNvPr>
          <p:cNvSpPr/>
          <p:nvPr/>
        </p:nvSpPr>
        <p:spPr>
          <a:xfrm>
            <a:off x="3964546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5D92D6-6612-9EB3-55E6-026679756341}"/>
              </a:ext>
            </a:extLst>
          </p:cNvPr>
          <p:cNvSpPr/>
          <p:nvPr/>
        </p:nvSpPr>
        <p:spPr>
          <a:xfrm>
            <a:off x="3829318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A2DD53-2F7E-069E-79BB-2954ED87B67C}"/>
              </a:ext>
            </a:extLst>
          </p:cNvPr>
          <p:cNvSpPr/>
          <p:nvPr/>
        </p:nvSpPr>
        <p:spPr>
          <a:xfrm>
            <a:off x="5136523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7FFB81-95FE-5839-FA33-2656275B7A39}"/>
              </a:ext>
            </a:extLst>
          </p:cNvPr>
          <p:cNvSpPr/>
          <p:nvPr/>
        </p:nvSpPr>
        <p:spPr>
          <a:xfrm rot="16200000">
            <a:off x="4874652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7F8AE9B-4ACD-B836-5B3F-8798F4E111FD}"/>
              </a:ext>
            </a:extLst>
          </p:cNvPr>
          <p:cNvSpPr/>
          <p:nvPr/>
        </p:nvSpPr>
        <p:spPr>
          <a:xfrm>
            <a:off x="5904963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93013E-6BE3-E362-8DE0-6AE0840B562C}"/>
              </a:ext>
            </a:extLst>
          </p:cNvPr>
          <p:cNvSpPr/>
          <p:nvPr/>
        </p:nvSpPr>
        <p:spPr>
          <a:xfrm>
            <a:off x="5769735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9487465-50C1-B1E3-34C6-4A3101DBFF64}"/>
              </a:ext>
            </a:extLst>
          </p:cNvPr>
          <p:cNvSpPr/>
          <p:nvPr/>
        </p:nvSpPr>
        <p:spPr>
          <a:xfrm>
            <a:off x="7076940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4E0DD0-C321-4B11-6CB4-4F5F10CF9966}"/>
              </a:ext>
            </a:extLst>
          </p:cNvPr>
          <p:cNvSpPr/>
          <p:nvPr/>
        </p:nvSpPr>
        <p:spPr>
          <a:xfrm rot="16200000">
            <a:off x="6815069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AD3F82-665F-3A41-C236-C1069B6AC1E7}"/>
              </a:ext>
            </a:extLst>
          </p:cNvPr>
          <p:cNvSpPr/>
          <p:nvPr/>
        </p:nvSpPr>
        <p:spPr>
          <a:xfrm>
            <a:off x="7845380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676432-840A-1248-3FDB-AAEF926562C9}"/>
              </a:ext>
            </a:extLst>
          </p:cNvPr>
          <p:cNvSpPr/>
          <p:nvPr/>
        </p:nvSpPr>
        <p:spPr>
          <a:xfrm>
            <a:off x="7710152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870ED36-A5B8-F3BF-8BC8-29CC592F2467}"/>
              </a:ext>
            </a:extLst>
          </p:cNvPr>
          <p:cNvSpPr/>
          <p:nvPr/>
        </p:nvSpPr>
        <p:spPr>
          <a:xfrm>
            <a:off x="9017357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35C01D-4001-35CC-9D02-5D2B18ADDD57}"/>
              </a:ext>
            </a:extLst>
          </p:cNvPr>
          <p:cNvSpPr/>
          <p:nvPr/>
        </p:nvSpPr>
        <p:spPr>
          <a:xfrm rot="16200000">
            <a:off x="8755486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9A490EC-F0F4-CDC9-0C1F-D548E55A8405}"/>
              </a:ext>
            </a:extLst>
          </p:cNvPr>
          <p:cNvSpPr/>
          <p:nvPr/>
        </p:nvSpPr>
        <p:spPr>
          <a:xfrm>
            <a:off x="2015543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17B8CC9-2434-C65B-332A-AD5818ABD782}"/>
              </a:ext>
            </a:extLst>
          </p:cNvPr>
          <p:cNvSpPr/>
          <p:nvPr/>
        </p:nvSpPr>
        <p:spPr>
          <a:xfrm>
            <a:off x="1880315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567E7C4-B5C6-49F9-8A3A-DB6757C1C51B}"/>
              </a:ext>
            </a:extLst>
          </p:cNvPr>
          <p:cNvSpPr/>
          <p:nvPr/>
        </p:nvSpPr>
        <p:spPr>
          <a:xfrm>
            <a:off x="3187520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5801DB4-D00D-EED0-0AED-097A7DA6D64B}"/>
              </a:ext>
            </a:extLst>
          </p:cNvPr>
          <p:cNvSpPr/>
          <p:nvPr/>
        </p:nvSpPr>
        <p:spPr>
          <a:xfrm rot="16200000">
            <a:off x="2925649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5ECD9BC-F678-1351-80D4-0F9699C0B5FF}"/>
              </a:ext>
            </a:extLst>
          </p:cNvPr>
          <p:cNvSpPr/>
          <p:nvPr/>
        </p:nvSpPr>
        <p:spPr>
          <a:xfrm>
            <a:off x="3964546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E3CD88A-EA61-8192-8134-BD527A674597}"/>
              </a:ext>
            </a:extLst>
          </p:cNvPr>
          <p:cNvSpPr/>
          <p:nvPr/>
        </p:nvSpPr>
        <p:spPr>
          <a:xfrm>
            <a:off x="3829318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A4B4CFD-6EED-C6A6-A118-CCDCB5DEDB46}"/>
              </a:ext>
            </a:extLst>
          </p:cNvPr>
          <p:cNvSpPr/>
          <p:nvPr/>
        </p:nvSpPr>
        <p:spPr>
          <a:xfrm>
            <a:off x="5136523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44F3EC7-B98B-41D6-2C4D-419C2FBE847F}"/>
              </a:ext>
            </a:extLst>
          </p:cNvPr>
          <p:cNvSpPr/>
          <p:nvPr/>
        </p:nvSpPr>
        <p:spPr>
          <a:xfrm rot="16200000">
            <a:off x="4874652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92367F9-6F98-385C-1182-9599C8BF5614}"/>
              </a:ext>
            </a:extLst>
          </p:cNvPr>
          <p:cNvSpPr/>
          <p:nvPr/>
        </p:nvSpPr>
        <p:spPr>
          <a:xfrm>
            <a:off x="5904963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F899F77-034B-E383-A874-131EA3FD817E}"/>
              </a:ext>
            </a:extLst>
          </p:cNvPr>
          <p:cNvSpPr/>
          <p:nvPr/>
        </p:nvSpPr>
        <p:spPr>
          <a:xfrm>
            <a:off x="5769735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4661B14-B924-5452-E77F-365195FC078E}"/>
              </a:ext>
            </a:extLst>
          </p:cNvPr>
          <p:cNvSpPr/>
          <p:nvPr/>
        </p:nvSpPr>
        <p:spPr>
          <a:xfrm>
            <a:off x="7076940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003B057-44C8-9065-F7F2-A3FF13E7509D}"/>
              </a:ext>
            </a:extLst>
          </p:cNvPr>
          <p:cNvSpPr/>
          <p:nvPr/>
        </p:nvSpPr>
        <p:spPr>
          <a:xfrm rot="16200000">
            <a:off x="6815069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0202253-E63C-764F-A84F-6C390CBF1EF5}"/>
              </a:ext>
            </a:extLst>
          </p:cNvPr>
          <p:cNvSpPr/>
          <p:nvPr/>
        </p:nvSpPr>
        <p:spPr>
          <a:xfrm>
            <a:off x="7845380" y="2489916"/>
            <a:ext cx="1171977" cy="115695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f4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4B64685-D3A3-CD70-6019-0B3FBBB36E7A}"/>
              </a:ext>
            </a:extLst>
          </p:cNvPr>
          <p:cNvSpPr/>
          <p:nvPr/>
        </p:nvSpPr>
        <p:spPr>
          <a:xfrm>
            <a:off x="7710152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81314D9-EC39-377C-764B-1C37E2E8073E}"/>
              </a:ext>
            </a:extLst>
          </p:cNvPr>
          <p:cNvSpPr/>
          <p:nvPr/>
        </p:nvSpPr>
        <p:spPr>
          <a:xfrm>
            <a:off x="9017357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23780F6-47CA-BBE3-3855-9611F8F323CA}"/>
              </a:ext>
            </a:extLst>
          </p:cNvPr>
          <p:cNvSpPr/>
          <p:nvPr/>
        </p:nvSpPr>
        <p:spPr>
          <a:xfrm rot="16200000">
            <a:off x="8755486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385BCC3-B413-8D1E-3C92-FFAB6D73A62D}"/>
              </a:ext>
            </a:extLst>
          </p:cNvPr>
          <p:cNvSpPr/>
          <p:nvPr/>
        </p:nvSpPr>
        <p:spPr>
          <a:xfrm>
            <a:off x="2015543" y="4295107"/>
            <a:ext cx="1171977" cy="115695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f3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1F6B0B2-BDF4-6C9B-07FA-A6A493DE2EC7}"/>
              </a:ext>
            </a:extLst>
          </p:cNvPr>
          <p:cNvSpPr/>
          <p:nvPr/>
        </p:nvSpPr>
        <p:spPr>
          <a:xfrm>
            <a:off x="1880315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9464DB7-F486-B475-7E9B-12C0CCC02157}"/>
              </a:ext>
            </a:extLst>
          </p:cNvPr>
          <p:cNvSpPr/>
          <p:nvPr/>
        </p:nvSpPr>
        <p:spPr>
          <a:xfrm>
            <a:off x="3187520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8E98BC5-00B0-C928-7315-AB4A37D225EC}"/>
              </a:ext>
            </a:extLst>
          </p:cNvPr>
          <p:cNvSpPr/>
          <p:nvPr/>
        </p:nvSpPr>
        <p:spPr>
          <a:xfrm rot="16200000">
            <a:off x="2925649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A7A2BA7-C1C0-BC8B-6572-EBF9B468335F}"/>
              </a:ext>
            </a:extLst>
          </p:cNvPr>
          <p:cNvSpPr/>
          <p:nvPr/>
        </p:nvSpPr>
        <p:spPr>
          <a:xfrm>
            <a:off x="3964546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FADA469-6F46-C3C4-295B-AFC3247B0837}"/>
              </a:ext>
            </a:extLst>
          </p:cNvPr>
          <p:cNvSpPr/>
          <p:nvPr/>
        </p:nvSpPr>
        <p:spPr>
          <a:xfrm>
            <a:off x="3829318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A0A329B-20E7-2004-9F29-89E45672D651}"/>
              </a:ext>
            </a:extLst>
          </p:cNvPr>
          <p:cNvSpPr/>
          <p:nvPr/>
        </p:nvSpPr>
        <p:spPr>
          <a:xfrm>
            <a:off x="5136523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4D60ED0-D9B9-DDB2-4A7B-02081FE9469C}"/>
              </a:ext>
            </a:extLst>
          </p:cNvPr>
          <p:cNvSpPr/>
          <p:nvPr/>
        </p:nvSpPr>
        <p:spPr>
          <a:xfrm rot="16200000">
            <a:off x="4874652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0856609-1148-075E-8E8D-67EEADA8DA72}"/>
              </a:ext>
            </a:extLst>
          </p:cNvPr>
          <p:cNvSpPr/>
          <p:nvPr/>
        </p:nvSpPr>
        <p:spPr>
          <a:xfrm>
            <a:off x="5904963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749300F-59AE-9191-6300-D82563E4E44F}"/>
              </a:ext>
            </a:extLst>
          </p:cNvPr>
          <p:cNvSpPr/>
          <p:nvPr/>
        </p:nvSpPr>
        <p:spPr>
          <a:xfrm>
            <a:off x="5769735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D2C6C44-10F7-0C63-B339-D7097F2C6112}"/>
              </a:ext>
            </a:extLst>
          </p:cNvPr>
          <p:cNvSpPr/>
          <p:nvPr/>
        </p:nvSpPr>
        <p:spPr>
          <a:xfrm>
            <a:off x="7076940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6093F6C-A0C7-FC5B-D3DB-7AFE520BBA05}"/>
              </a:ext>
            </a:extLst>
          </p:cNvPr>
          <p:cNvSpPr/>
          <p:nvPr/>
        </p:nvSpPr>
        <p:spPr>
          <a:xfrm rot="16200000">
            <a:off x="6815069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AFB934E-452B-3BC8-B5AE-AD4A6E474A30}"/>
              </a:ext>
            </a:extLst>
          </p:cNvPr>
          <p:cNvSpPr/>
          <p:nvPr/>
        </p:nvSpPr>
        <p:spPr>
          <a:xfrm>
            <a:off x="7845380" y="4310133"/>
            <a:ext cx="1171977" cy="115695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f2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F837489-B3AE-CCC7-AFC7-DBBD735AFEB6}"/>
              </a:ext>
            </a:extLst>
          </p:cNvPr>
          <p:cNvSpPr/>
          <p:nvPr/>
        </p:nvSpPr>
        <p:spPr>
          <a:xfrm>
            <a:off x="7710152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F809F1-EAAE-0ECE-5922-9444D5102F56}"/>
              </a:ext>
            </a:extLst>
          </p:cNvPr>
          <p:cNvSpPr/>
          <p:nvPr/>
        </p:nvSpPr>
        <p:spPr>
          <a:xfrm>
            <a:off x="9017357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B63BBA1-1317-3E7F-4A7B-C2074B2A4170}"/>
              </a:ext>
            </a:extLst>
          </p:cNvPr>
          <p:cNvSpPr/>
          <p:nvPr/>
        </p:nvSpPr>
        <p:spPr>
          <a:xfrm rot="16200000">
            <a:off x="8755486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CBC21A-919F-B948-7765-D8B9A1C4708C}"/>
              </a:ext>
            </a:extLst>
          </p:cNvPr>
          <p:cNvSpPr/>
          <p:nvPr/>
        </p:nvSpPr>
        <p:spPr>
          <a:xfrm>
            <a:off x="3820732" y="3895859"/>
            <a:ext cx="1315791" cy="30265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congestion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91E4F42-C304-4AF4-3591-91061E39A379}"/>
              </a:ext>
            </a:extLst>
          </p:cNvPr>
          <p:cNvGrpSpPr/>
          <p:nvPr/>
        </p:nvGrpSpPr>
        <p:grpSpPr>
          <a:xfrm>
            <a:off x="3187520" y="1263203"/>
            <a:ext cx="4657861" cy="3625407"/>
            <a:chOff x="3187520" y="1263203"/>
            <a:chExt cx="4657861" cy="3625407"/>
          </a:xfrm>
        </p:grpSpPr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51BDB2EB-DA32-21FA-271F-7FED77BC4658}"/>
                </a:ext>
              </a:extLst>
            </p:cNvPr>
            <p:cNvCxnSpPr>
              <a:cxnSpLocks/>
              <a:stCxn id="84" idx="1"/>
            </p:cNvCxnSpPr>
            <p:nvPr/>
          </p:nvCxnSpPr>
          <p:spPr>
            <a:xfrm rot="10800000">
              <a:off x="7411792" y="2176530"/>
              <a:ext cx="433589" cy="2712080"/>
            </a:xfrm>
            <a:prstGeom prst="bentConnector2">
              <a:avLst/>
            </a:prstGeom>
            <a:ln w="381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947EB2AF-87F4-D7C3-71FE-BDE4BF342CCE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>
              <a:off x="3187520" y="1263203"/>
              <a:ext cx="315534" cy="913327"/>
            </a:xfrm>
            <a:prstGeom prst="bentConnector2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A27B1A7-8CF6-3C1A-E05E-03E639F73F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94467" y="2176530"/>
              <a:ext cx="3917324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0B75D33-49F1-C3BC-F958-B436E97DFAB5}"/>
              </a:ext>
            </a:extLst>
          </p:cNvPr>
          <p:cNvGrpSpPr/>
          <p:nvPr/>
        </p:nvGrpSpPr>
        <p:grpSpPr>
          <a:xfrm>
            <a:off x="3174644" y="3646869"/>
            <a:ext cx="5243849" cy="1226716"/>
            <a:chOff x="3174644" y="3646869"/>
            <a:chExt cx="5243849" cy="1226716"/>
          </a:xfrm>
        </p:grpSpPr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CD73C368-F84E-DA04-E613-01D8FB15900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2813942" y="4187694"/>
              <a:ext cx="1046593" cy="325189"/>
            </a:xfrm>
            <a:prstGeom prst="bentConnector3">
              <a:avLst>
                <a:gd name="adj1" fmla="val -453"/>
              </a:avLst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or: Elbow 34">
              <a:extLst>
                <a:ext uri="{FF2B5EF4-FFF2-40B4-BE49-F238E27FC236}">
                  <a16:creationId xmlns:a16="http://schemas.microsoft.com/office/drawing/2014/main" id="{9E556E6A-354D-17BB-BD84-7B0FA5AF3C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90178" y="3646869"/>
              <a:ext cx="4928315" cy="180122"/>
            </a:xfrm>
            <a:prstGeom prst="bentConnector2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A3DC6D-94D2-0DED-DCCC-CAA218604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44298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59F664-9DF4-0D4D-586A-4B13091F97E1}"/>
              </a:ext>
            </a:extLst>
          </p:cNvPr>
          <p:cNvSpPr txBox="1"/>
          <p:nvPr/>
        </p:nvSpPr>
        <p:spPr>
          <a:xfrm>
            <a:off x="504968" y="923499"/>
            <a:ext cx="4786888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mux2(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i1,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i2,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sel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out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assign out = (i1 &amp;&amp; !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sel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 || </a:t>
            </a:r>
          </a:p>
          <a:p>
            <a:pPr marL="0" marR="0">
              <a:spcAft>
                <a:spcPts val="200"/>
              </a:spcAft>
            </a:pPr>
            <a:r>
              <a:rPr lang="en-US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(i2 &amp;&amp;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sel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09B54F-7621-E181-8776-25BE267580B5}"/>
              </a:ext>
            </a:extLst>
          </p:cNvPr>
          <p:cNvSpPr txBox="1"/>
          <p:nvPr/>
        </p:nvSpPr>
        <p:spPr>
          <a:xfrm>
            <a:off x="5713862" y="923499"/>
            <a:ext cx="5763116" cy="43037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mux4(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i1,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i2,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i3,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i4,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sel0,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sel1,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out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assign out = (i1 &amp;&amp; !sel1 &amp;&amp; !sel0)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|| (i2 &amp;&amp; !sel1 &amp;&amp; sel0)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|| (i3 &amp;&amp; sel1 &amp;&amp; !sel0)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|| (i4 &amp;&amp; sel1 &amp;&amp; sel0);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827874-1D39-90BA-8B96-E1D3F8744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18802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FB7EB8-EDE8-9F58-E2CC-8BFBDF457C2B}"/>
              </a:ext>
            </a:extLst>
          </p:cNvPr>
          <p:cNvSpPr txBox="1"/>
          <p:nvPr/>
        </p:nvSpPr>
        <p:spPr>
          <a:xfrm>
            <a:off x="868907" y="1524000"/>
            <a:ext cx="4594528" cy="3698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fulladd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a,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b,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cin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sum,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cout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assign sum = a ^ b ^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cin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assign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cout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(a &amp;&amp; b) || </a:t>
            </a:r>
          </a:p>
          <a:p>
            <a:pPr marL="0" marR="0">
              <a:spcAft>
                <a:spcPts val="200"/>
              </a:spcAft>
            </a:pPr>
            <a:r>
              <a:rPr lang="en-US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(a &amp;&amp;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cin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 || (b &amp;&amp;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cin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5B4FCC-20B5-0F55-6DFA-83DFFD8CF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128" y="1798164"/>
            <a:ext cx="3267075" cy="233362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E46977-1831-12D6-182B-E9DB4072D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11721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DE840A-A29E-BC0D-50D0-C8019F0A40E4}"/>
              </a:ext>
            </a:extLst>
          </p:cNvPr>
          <p:cNvSpPr txBox="1"/>
          <p:nvPr/>
        </p:nvSpPr>
        <p:spPr>
          <a:xfrm>
            <a:off x="855260" y="1787856"/>
            <a:ext cx="5902578" cy="3698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two_bit_adder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a1, a0,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b1, b0,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cin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sum1, sum0,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cout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wire c0out;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fulladd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full1(a1,b1,c0out,sum1,cout);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fulladd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full0(a0,b0,cin,sum0,c0out);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C8B8A9-0EBB-93EE-5453-96CDA7716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004" y="1854247"/>
            <a:ext cx="2886075" cy="28765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3F182D-C806-2214-1B0D-7EAAA1A9E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55857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EE033E-D033-E5C1-6FF0-55EEFB9191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200150"/>
            <a:ext cx="5943600" cy="44577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74C033-D512-ECFA-3893-59C168945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59106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BD819E-F44F-5358-D1A8-E49B58A47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4209"/>
            <a:ext cx="10515600" cy="440275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Electrical signals can be interpreted as logic values.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Circuits can operate on logic signals.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Boolean logic represents logical operations.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10B2C14-9551-E5D1-6067-9262AB7C6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542771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34CFEF5-F2C4-921F-C692-F1C572769E43}"/>
              </a:ext>
            </a:extLst>
          </p:cNvPr>
          <p:cNvGrpSpPr/>
          <p:nvPr/>
        </p:nvGrpSpPr>
        <p:grpSpPr>
          <a:xfrm>
            <a:off x="3390718" y="2493661"/>
            <a:ext cx="319177" cy="902898"/>
            <a:chOff x="6443932" y="1190445"/>
            <a:chExt cx="319177" cy="902898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1675B33-80D6-EF19-3D32-6D36515DBD43}"/>
                </a:ext>
              </a:extLst>
            </p:cNvPr>
            <p:cNvCxnSpPr/>
            <p:nvPr/>
          </p:nvCxnSpPr>
          <p:spPr>
            <a:xfrm>
              <a:off x="6581955" y="1190445"/>
              <a:ext cx="0" cy="2846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A8427F8-91E9-C204-AA8A-CFD25E6917BB}"/>
                </a:ext>
              </a:extLst>
            </p:cNvPr>
            <p:cNvCxnSpPr/>
            <p:nvPr/>
          </p:nvCxnSpPr>
          <p:spPr>
            <a:xfrm>
              <a:off x="6625086" y="1808671"/>
              <a:ext cx="0" cy="2846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52DCAF5-9B21-431D-2384-89E467CF7E6C}"/>
                </a:ext>
              </a:extLst>
            </p:cNvPr>
            <p:cNvCxnSpPr/>
            <p:nvPr/>
          </p:nvCxnSpPr>
          <p:spPr>
            <a:xfrm>
              <a:off x="6581955" y="1475117"/>
              <a:ext cx="181154" cy="112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5A59151-2176-E9BC-4B47-185F681960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3932" y="1587260"/>
              <a:ext cx="319177" cy="1092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0571299-1C07-4545-7D25-40C6533FC605}"/>
                </a:ext>
              </a:extLst>
            </p:cNvPr>
            <p:cNvCxnSpPr/>
            <p:nvPr/>
          </p:nvCxnSpPr>
          <p:spPr>
            <a:xfrm>
              <a:off x="6443932" y="1696528"/>
              <a:ext cx="181154" cy="112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430E92-82AC-FFC8-2DB6-620A39DDDC00}"/>
              </a:ext>
            </a:extLst>
          </p:cNvPr>
          <p:cNvSpPr txBox="1"/>
          <p:nvPr/>
        </p:nvSpPr>
        <p:spPr>
          <a:xfrm>
            <a:off x="3885302" y="269638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  <a:endParaRPr lang="en-US" baseline="-250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040EBED-CBA1-691A-9B9B-753AB2746441}"/>
              </a:ext>
            </a:extLst>
          </p:cNvPr>
          <p:cNvCxnSpPr/>
          <p:nvPr/>
        </p:nvCxnSpPr>
        <p:spPr>
          <a:xfrm>
            <a:off x="3057167" y="2600690"/>
            <a:ext cx="0" cy="5693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AE4074F-67A7-7076-E4D1-1F258513FE5D}"/>
              </a:ext>
            </a:extLst>
          </p:cNvPr>
          <p:cNvSpPr txBox="1"/>
          <p:nvPr/>
        </p:nvSpPr>
        <p:spPr>
          <a:xfrm>
            <a:off x="2663085" y="2642549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</a:t>
            </a:r>
            <a:r>
              <a:rPr lang="en-US" baseline="-25000" dirty="0"/>
              <a:t>R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4EBB94C-E89E-D3B3-17C5-A0BA3FFB03D8}"/>
              </a:ext>
            </a:extLst>
          </p:cNvPr>
          <p:cNvGrpSpPr/>
          <p:nvPr/>
        </p:nvGrpSpPr>
        <p:grpSpPr>
          <a:xfrm>
            <a:off x="7491329" y="2507879"/>
            <a:ext cx="914400" cy="1369755"/>
            <a:chOff x="5312434" y="2682815"/>
            <a:chExt cx="914400" cy="1369755"/>
          </a:xfrm>
        </p:grpSpPr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D31BF601-6796-EB4F-A97C-9FC33469EEB0}"/>
                </a:ext>
              </a:extLst>
            </p:cNvPr>
            <p:cNvSpPr/>
            <p:nvPr/>
          </p:nvSpPr>
          <p:spPr>
            <a:xfrm rot="19071723">
              <a:off x="5312434" y="3138170"/>
              <a:ext cx="914400" cy="914400"/>
            </a:xfrm>
            <a:prstGeom prst="arc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F4FC3C2-0D31-13CB-487D-E5E825691E24}"/>
                </a:ext>
              </a:extLst>
            </p:cNvPr>
            <p:cNvGrpSpPr/>
            <p:nvPr/>
          </p:nvGrpSpPr>
          <p:grpSpPr>
            <a:xfrm>
              <a:off x="5443268" y="2682815"/>
              <a:ext cx="652732" cy="800580"/>
              <a:chOff x="5443268" y="2682815"/>
              <a:chExt cx="652732" cy="800580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5EF01395-3291-917D-4548-D1C7C297A52E}"/>
                  </a:ext>
                </a:extLst>
              </p:cNvPr>
              <p:cNvCxnSpPr/>
              <p:nvPr/>
            </p:nvCxnSpPr>
            <p:spPr>
              <a:xfrm>
                <a:off x="5443268" y="3031547"/>
                <a:ext cx="6527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885726FD-2890-45DB-7764-8812510FF0AE}"/>
                  </a:ext>
                </a:extLst>
              </p:cNvPr>
              <p:cNvCxnSpPr/>
              <p:nvPr/>
            </p:nvCxnSpPr>
            <p:spPr>
              <a:xfrm flipV="1">
                <a:off x="5769634" y="2682815"/>
                <a:ext cx="0" cy="348732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E9CE594B-6C33-646D-9D0C-A80F1BBA171E}"/>
                  </a:ext>
                </a:extLst>
              </p:cNvPr>
              <p:cNvCxnSpPr/>
              <p:nvPr/>
            </p:nvCxnSpPr>
            <p:spPr>
              <a:xfrm flipV="1">
                <a:off x="5769634" y="3134663"/>
                <a:ext cx="0" cy="348732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B545B6A-FF12-3DBA-B13C-BE85226BB6A4}"/>
              </a:ext>
            </a:extLst>
          </p:cNvPr>
          <p:cNvSpPr txBox="1"/>
          <p:nvPr/>
        </p:nvSpPr>
        <p:spPr>
          <a:xfrm>
            <a:off x="8614789" y="276476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endParaRPr lang="en-US" baseline="-25000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1583466-4B60-99CC-8688-67AE4D8ACCA5}"/>
              </a:ext>
            </a:extLst>
          </p:cNvPr>
          <p:cNvCxnSpPr/>
          <p:nvPr/>
        </p:nvCxnSpPr>
        <p:spPr>
          <a:xfrm>
            <a:off x="7393751" y="2644938"/>
            <a:ext cx="0" cy="5693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0B6B28C1-E115-461C-06AE-E56FEF9EE9A2}"/>
              </a:ext>
            </a:extLst>
          </p:cNvPr>
          <p:cNvSpPr txBox="1"/>
          <p:nvPr/>
        </p:nvSpPr>
        <p:spPr>
          <a:xfrm>
            <a:off x="6999669" y="2686797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</a:t>
            </a:r>
            <a:r>
              <a:rPr lang="en-US" baseline="-25000" dirty="0"/>
              <a:t>C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4ED38C7-643F-57CF-00F2-ACB8A9A5E620}"/>
              </a:ext>
            </a:extLst>
          </p:cNvPr>
          <p:cNvSpPr txBox="1"/>
          <p:nvPr/>
        </p:nvSpPr>
        <p:spPr>
          <a:xfrm>
            <a:off x="6703958" y="231666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727E42-D26D-6B01-9C31-C01E8BCA37C6}"/>
              </a:ext>
            </a:extLst>
          </p:cNvPr>
          <p:cNvSpPr txBox="1"/>
          <p:nvPr/>
        </p:nvSpPr>
        <p:spPr>
          <a:xfrm>
            <a:off x="6679369" y="3012099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979C31-E059-8AC1-C665-34DD7C418E2B}"/>
              </a:ext>
            </a:extLst>
          </p:cNvPr>
          <p:cNvSpPr txBox="1"/>
          <p:nvPr/>
        </p:nvSpPr>
        <p:spPr>
          <a:xfrm>
            <a:off x="6609061" y="2686797"/>
            <a:ext cx="39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V</a:t>
            </a:r>
            <a:r>
              <a:rPr lang="en-US" baseline="-25000" dirty="0"/>
              <a:t>C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6B97A99-E28D-26EA-265D-DE9B217C4502}"/>
              </a:ext>
            </a:extLst>
          </p:cNvPr>
          <p:cNvSpPr txBox="1"/>
          <p:nvPr/>
        </p:nvSpPr>
        <p:spPr>
          <a:xfrm>
            <a:off x="4362730" y="231826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9072443-8983-C443-4F90-5CA3B67549B8}"/>
              </a:ext>
            </a:extLst>
          </p:cNvPr>
          <p:cNvSpPr txBox="1"/>
          <p:nvPr/>
        </p:nvSpPr>
        <p:spPr>
          <a:xfrm>
            <a:off x="4338141" y="3013699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C0F4A4-51A3-C8CD-BDB7-0CE9D8B734ED}"/>
              </a:ext>
            </a:extLst>
          </p:cNvPr>
          <p:cNvSpPr txBox="1"/>
          <p:nvPr/>
        </p:nvSpPr>
        <p:spPr>
          <a:xfrm>
            <a:off x="4266006" y="2688397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V</a:t>
            </a:r>
            <a:r>
              <a:rPr lang="en-US" baseline="-25000" dirty="0"/>
              <a:t>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B165F67-C8D0-7CDC-44E7-DF7C50D1560D}"/>
                  </a:ext>
                </a:extLst>
              </p:cNvPr>
              <p:cNvSpPr txBox="1"/>
              <p:nvPr/>
            </p:nvSpPr>
            <p:spPr>
              <a:xfrm>
                <a:off x="2941520" y="3780430"/>
                <a:ext cx="13966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B165F67-C8D0-7CDC-44E7-DF7C50D156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1520" y="3780430"/>
                <a:ext cx="1396621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DEF4E00-9F9A-ABD5-2B1A-6469DCE0A7F3}"/>
                  </a:ext>
                </a:extLst>
              </p:cNvPr>
              <p:cNvSpPr txBox="1"/>
              <p:nvPr/>
            </p:nvSpPr>
            <p:spPr>
              <a:xfrm>
                <a:off x="7393751" y="3577684"/>
                <a:ext cx="1293046" cy="618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𝐶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sub>
                          </m:sSub>
                        </m:num>
                        <m:den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DEF4E00-9F9A-ABD5-2B1A-6469DCE0A7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3751" y="3577684"/>
                <a:ext cx="1293046" cy="61824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81824E6-D54C-C9AD-2E5B-7056E399C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779416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BA6DCB-DCFD-0856-ED22-D304BC263ECB}"/>
              </a:ext>
            </a:extLst>
          </p:cNvPr>
          <p:cNvSpPr/>
          <p:nvPr/>
        </p:nvSpPr>
        <p:spPr>
          <a:xfrm>
            <a:off x="3421430" y="3309401"/>
            <a:ext cx="4899004" cy="86595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67F1A3-7CF5-C589-2C49-C797150019B0}"/>
              </a:ext>
            </a:extLst>
          </p:cNvPr>
          <p:cNvSpPr/>
          <p:nvPr/>
        </p:nvSpPr>
        <p:spPr>
          <a:xfrm>
            <a:off x="3421430" y="3309401"/>
            <a:ext cx="1683465" cy="42692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drain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FDD28F-CCF5-6F7F-4FEE-FF4ABF819A4C}"/>
              </a:ext>
            </a:extLst>
          </p:cNvPr>
          <p:cNvSpPr/>
          <p:nvPr/>
        </p:nvSpPr>
        <p:spPr>
          <a:xfrm>
            <a:off x="6636969" y="3309401"/>
            <a:ext cx="1683465" cy="42692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source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DC18AF-DFC7-1A77-64F9-E934FB1BA8AA}"/>
              </a:ext>
            </a:extLst>
          </p:cNvPr>
          <p:cNvSpPr txBox="1"/>
          <p:nvPr/>
        </p:nvSpPr>
        <p:spPr>
          <a:xfrm>
            <a:off x="5407504" y="3338196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channel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976F25-6F5D-7BC4-6EF7-50E906D2835D}"/>
              </a:ext>
            </a:extLst>
          </p:cNvPr>
          <p:cNvSpPr/>
          <p:nvPr/>
        </p:nvSpPr>
        <p:spPr>
          <a:xfrm>
            <a:off x="5104895" y="2997536"/>
            <a:ext cx="1532074" cy="311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SiO</a:t>
            </a:r>
            <a:r>
              <a:rPr lang="en-US" baseline="-25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5757F8D-221D-D36E-0734-BF305DD7920C}"/>
              </a:ext>
            </a:extLst>
          </p:cNvPr>
          <p:cNvSpPr/>
          <p:nvPr/>
        </p:nvSpPr>
        <p:spPr>
          <a:xfrm>
            <a:off x="5104895" y="2685640"/>
            <a:ext cx="1532074" cy="31186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gate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47EC4D-970E-E57D-EA1C-5A27249D3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5593466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BA6DCB-DCFD-0856-ED22-D304BC263ECB}"/>
              </a:ext>
            </a:extLst>
          </p:cNvPr>
          <p:cNvSpPr/>
          <p:nvPr/>
        </p:nvSpPr>
        <p:spPr>
          <a:xfrm>
            <a:off x="3421430" y="3309401"/>
            <a:ext cx="4899004" cy="86595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67F1A3-7CF5-C589-2C49-C797150019B0}"/>
              </a:ext>
            </a:extLst>
          </p:cNvPr>
          <p:cNvSpPr/>
          <p:nvPr/>
        </p:nvSpPr>
        <p:spPr>
          <a:xfrm>
            <a:off x="3421430" y="3309401"/>
            <a:ext cx="1683465" cy="42692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drain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FDD28F-CCF5-6F7F-4FEE-FF4ABF819A4C}"/>
              </a:ext>
            </a:extLst>
          </p:cNvPr>
          <p:cNvSpPr/>
          <p:nvPr/>
        </p:nvSpPr>
        <p:spPr>
          <a:xfrm>
            <a:off x="6636969" y="3309401"/>
            <a:ext cx="1683465" cy="426922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source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976F25-6F5D-7BC4-6EF7-50E906D2835D}"/>
              </a:ext>
            </a:extLst>
          </p:cNvPr>
          <p:cNvSpPr/>
          <p:nvPr/>
        </p:nvSpPr>
        <p:spPr>
          <a:xfrm>
            <a:off x="5104895" y="2997536"/>
            <a:ext cx="1532074" cy="311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5757F8D-221D-D36E-0734-BF305DD7920C}"/>
              </a:ext>
            </a:extLst>
          </p:cNvPr>
          <p:cNvSpPr/>
          <p:nvPr/>
        </p:nvSpPr>
        <p:spPr>
          <a:xfrm>
            <a:off x="5104895" y="2685640"/>
            <a:ext cx="1532074" cy="31186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gate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EB8A9D7-0B88-F3A5-22E4-C022EF0DCC85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5870932" y="2076450"/>
            <a:ext cx="0" cy="6091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4A8DB7E-5920-1FA5-D9D2-18FE0CC4AEAC}"/>
              </a:ext>
            </a:extLst>
          </p:cNvPr>
          <p:cNvSpPr txBox="1"/>
          <p:nvPr/>
        </p:nvSpPr>
        <p:spPr>
          <a:xfrm>
            <a:off x="5945959" y="181968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D38E49F-E24E-436E-AED0-65286E0BA4FF}"/>
              </a:ext>
            </a:extLst>
          </p:cNvPr>
          <p:cNvCxnSpPr>
            <a:cxnSpLocks/>
          </p:cNvCxnSpPr>
          <p:nvPr/>
        </p:nvCxnSpPr>
        <p:spPr>
          <a:xfrm>
            <a:off x="4263832" y="2685640"/>
            <a:ext cx="0" cy="6091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2A49A6B-1793-693C-BE65-8FBC0B7901B8}"/>
              </a:ext>
            </a:extLst>
          </p:cNvPr>
          <p:cNvSpPr txBox="1"/>
          <p:nvPr/>
        </p:nvSpPr>
        <p:spPr>
          <a:xfrm>
            <a:off x="4338859" y="242887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D62CA-F247-CE14-761E-29D8E31EA5BA}"/>
              </a:ext>
            </a:extLst>
          </p:cNvPr>
          <p:cNvCxnSpPr>
            <a:cxnSpLocks/>
          </p:cNvCxnSpPr>
          <p:nvPr/>
        </p:nvCxnSpPr>
        <p:spPr>
          <a:xfrm>
            <a:off x="7478031" y="2692910"/>
            <a:ext cx="0" cy="6091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936619C-83F4-21E3-2A62-26B097E18F17}"/>
              </a:ext>
            </a:extLst>
          </p:cNvPr>
          <p:cNvCxnSpPr/>
          <p:nvPr/>
        </p:nvCxnSpPr>
        <p:spPr>
          <a:xfrm>
            <a:off x="7478031" y="2692910"/>
            <a:ext cx="4785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F43DBDD-482F-F2D0-4D4F-2963DDDEA819}"/>
              </a:ext>
            </a:extLst>
          </p:cNvPr>
          <p:cNvCxnSpPr/>
          <p:nvPr/>
        </p:nvCxnSpPr>
        <p:spPr>
          <a:xfrm>
            <a:off x="7956550" y="2692910"/>
            <a:ext cx="0" cy="2153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C9428AE6-31EB-4429-9EF7-1FA45E0DF11A}"/>
              </a:ext>
            </a:extLst>
          </p:cNvPr>
          <p:cNvSpPr/>
          <p:nvPr/>
        </p:nvSpPr>
        <p:spPr>
          <a:xfrm rot="10800000">
            <a:off x="7797190" y="2896826"/>
            <a:ext cx="318720" cy="21590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7812E29-7F02-C9FF-B815-1271B0F31EF4}"/>
              </a:ext>
            </a:extLst>
          </p:cNvPr>
          <p:cNvCxnSpPr/>
          <p:nvPr/>
        </p:nvCxnSpPr>
        <p:spPr>
          <a:xfrm>
            <a:off x="5410557" y="3647423"/>
            <a:ext cx="920750" cy="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0C99DBB-DFB6-6D0F-222A-4D3359C6D846}"/>
              </a:ext>
            </a:extLst>
          </p:cNvPr>
          <p:cNvSpPr txBox="1"/>
          <p:nvPr/>
        </p:nvSpPr>
        <p:spPr>
          <a:xfrm>
            <a:off x="5410557" y="3717609"/>
            <a:ext cx="873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current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481714-A5B5-EA50-9E20-D3BF08E54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668393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53F6A1-9547-45B1-A813-02AC3F010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958" y="2198781"/>
            <a:ext cx="1762125" cy="10001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55867E-2D67-A694-A1E6-4956D0544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513" y="2198782"/>
            <a:ext cx="1762125" cy="10001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61C0A2-0F76-B758-2B18-AE7D385D451F}"/>
              </a:ext>
            </a:extLst>
          </p:cNvPr>
          <p:cNvSpPr txBox="1"/>
          <p:nvPr/>
        </p:nvSpPr>
        <p:spPr>
          <a:xfrm>
            <a:off x="3380095" y="3586306"/>
            <a:ext cx="123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n-type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B7657A-576E-3A2E-B00A-D96C186EFE0B}"/>
              </a:ext>
            </a:extLst>
          </p:cNvPr>
          <p:cNvSpPr txBox="1"/>
          <p:nvPr/>
        </p:nvSpPr>
        <p:spPr>
          <a:xfrm>
            <a:off x="8086298" y="3586306"/>
            <a:ext cx="123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p-type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49B21D-41F6-2FC8-0925-DA9EBC3D3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386784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A25B28-0783-95BE-A415-3C4E858B1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75" y="2490787"/>
            <a:ext cx="1466850" cy="18764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871D76-7984-E60F-0BD6-3BDAFE118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957017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A6855B1-9F59-D35D-90F1-DAC9BA232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137" y="2671762"/>
            <a:ext cx="2371725" cy="15144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79B012-0936-DC8B-D225-B3F58D0E8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391094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37994E-B983-D911-75E8-526B221D0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75" y="2490787"/>
            <a:ext cx="1466850" cy="18764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FBC4E8-AFB9-C652-1AE1-0593AA14B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151328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95A780-C45A-8205-4BF9-E96843E63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57" y="2633662"/>
            <a:ext cx="4896485" cy="1590675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3E0E13D-E7FE-6810-1C51-3DEAE7FA2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874769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227A4FF-288B-D846-8B8A-57B32ACC6AB6}"/>
              </a:ext>
            </a:extLst>
          </p:cNvPr>
          <p:cNvSpPr/>
          <p:nvPr/>
        </p:nvSpPr>
        <p:spPr>
          <a:xfrm>
            <a:off x="4973705" y="2909571"/>
            <a:ext cx="2129589" cy="824164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7E584E-AD7B-CA48-2726-29ACDF878401}"/>
              </a:ext>
            </a:extLst>
          </p:cNvPr>
          <p:cNvSpPr/>
          <p:nvPr/>
        </p:nvSpPr>
        <p:spPr>
          <a:xfrm>
            <a:off x="4973701" y="3733735"/>
            <a:ext cx="2129589" cy="41809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logic 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CE9916B-4A9D-27DF-1A3D-D30B95C88CD2}"/>
              </a:ext>
            </a:extLst>
          </p:cNvPr>
          <p:cNvCxnSpPr>
            <a:cxnSpLocks/>
          </p:cNvCxnSpPr>
          <p:nvPr/>
        </p:nvCxnSpPr>
        <p:spPr>
          <a:xfrm>
            <a:off x="4973709" y="2909571"/>
            <a:ext cx="2129589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F497FB-C643-851B-CF6D-9757EB03776E}"/>
              </a:ext>
            </a:extLst>
          </p:cNvPr>
          <p:cNvCxnSpPr>
            <a:cxnSpLocks/>
          </p:cNvCxnSpPr>
          <p:nvPr/>
        </p:nvCxnSpPr>
        <p:spPr>
          <a:xfrm>
            <a:off x="4973707" y="2462079"/>
            <a:ext cx="2129589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0E8EC59-D825-3E45-4209-70D419F4CADB}"/>
              </a:ext>
            </a:extLst>
          </p:cNvPr>
          <p:cNvCxnSpPr>
            <a:cxnSpLocks/>
          </p:cNvCxnSpPr>
          <p:nvPr/>
        </p:nvCxnSpPr>
        <p:spPr>
          <a:xfrm>
            <a:off x="4973708" y="3733735"/>
            <a:ext cx="2129589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052968-390D-7FC5-1393-8191ED5B6B8D}"/>
              </a:ext>
            </a:extLst>
          </p:cNvPr>
          <p:cNvCxnSpPr>
            <a:cxnSpLocks/>
          </p:cNvCxnSpPr>
          <p:nvPr/>
        </p:nvCxnSpPr>
        <p:spPr>
          <a:xfrm>
            <a:off x="4973706" y="4137794"/>
            <a:ext cx="2129589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8289DD1-AA7B-50CE-43C0-991A6720ED94}"/>
              </a:ext>
            </a:extLst>
          </p:cNvPr>
          <p:cNvSpPr txBox="1"/>
          <p:nvPr/>
        </p:nvSpPr>
        <p:spPr>
          <a:xfrm>
            <a:off x="4504478" y="232385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4A93FB-C4DA-6055-5798-ED74CB7D8FB7}"/>
              </a:ext>
            </a:extLst>
          </p:cNvPr>
          <p:cNvSpPr txBox="1"/>
          <p:nvPr/>
        </p:nvSpPr>
        <p:spPr>
          <a:xfrm>
            <a:off x="4029231" y="3914027"/>
            <a:ext cx="857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ground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146873-3597-8946-4A84-35C75F7EE710}"/>
              </a:ext>
            </a:extLst>
          </p:cNvPr>
          <p:cNvSpPr/>
          <p:nvPr/>
        </p:nvSpPr>
        <p:spPr>
          <a:xfrm>
            <a:off x="4973705" y="2484137"/>
            <a:ext cx="2129589" cy="41809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logic 1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294C962-21AB-CADC-FDC8-D227860AF515}"/>
              </a:ext>
            </a:extLst>
          </p:cNvPr>
          <p:cNvSpPr/>
          <p:nvPr/>
        </p:nvSpPr>
        <p:spPr>
          <a:xfrm>
            <a:off x="5015819" y="2500438"/>
            <a:ext cx="2057400" cy="1463844"/>
          </a:xfrm>
          <a:custGeom>
            <a:avLst/>
            <a:gdLst>
              <a:gd name="connsiteX0" fmla="*/ 0 w 2057400"/>
              <a:gd name="connsiteY0" fmla="*/ 1449865 h 1463844"/>
              <a:gd name="connsiteX1" fmla="*/ 607595 w 2057400"/>
              <a:gd name="connsiteY1" fmla="*/ 1383692 h 1463844"/>
              <a:gd name="connsiteX2" fmla="*/ 1299411 w 2057400"/>
              <a:gd name="connsiteY2" fmla="*/ 836255 h 1463844"/>
              <a:gd name="connsiteX3" fmla="*/ 1744579 w 2057400"/>
              <a:gd name="connsiteY3" fmla="*/ 138423 h 1463844"/>
              <a:gd name="connsiteX4" fmla="*/ 2057400 w 2057400"/>
              <a:gd name="connsiteY4" fmla="*/ 60 h 146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7400" h="1463844">
                <a:moveTo>
                  <a:pt x="0" y="1449865"/>
                </a:moveTo>
                <a:cubicBezTo>
                  <a:pt x="195513" y="1467912"/>
                  <a:pt x="391027" y="1485960"/>
                  <a:pt x="607595" y="1383692"/>
                </a:cubicBezTo>
                <a:cubicBezTo>
                  <a:pt x="824164" y="1281424"/>
                  <a:pt x="1109914" y="1043800"/>
                  <a:pt x="1299411" y="836255"/>
                </a:cubicBezTo>
                <a:cubicBezTo>
                  <a:pt x="1488908" y="628710"/>
                  <a:pt x="1618248" y="277789"/>
                  <a:pt x="1744579" y="138423"/>
                </a:cubicBezTo>
                <a:cubicBezTo>
                  <a:pt x="1870910" y="-943"/>
                  <a:pt x="1964155" y="-442"/>
                  <a:pt x="2057400" y="60"/>
                </a:cubicBezTo>
              </a:path>
            </a:pathLst>
          </a:custGeom>
          <a:ln w="38100">
            <a:solidFill>
              <a:srgbClr val="0070C0"/>
            </a:solidFill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F063BE1-3895-D934-CC68-77BA55D11887}"/>
              </a:ext>
            </a:extLst>
          </p:cNvPr>
          <p:cNvCxnSpPr/>
          <p:nvPr/>
        </p:nvCxnSpPr>
        <p:spPr>
          <a:xfrm>
            <a:off x="4973701" y="4353361"/>
            <a:ext cx="2129589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6518A46-8E5A-BE9C-6738-2E0034C9CD41}"/>
              </a:ext>
            </a:extLst>
          </p:cNvPr>
          <p:cNvSpPr txBox="1"/>
          <p:nvPr/>
        </p:nvSpPr>
        <p:spPr>
          <a:xfrm>
            <a:off x="6458948" y="4541853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5CC3C4-DF16-5C24-05B6-4484BF6E1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1492698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747760-224C-E473-44E5-37B62D98F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50" y="1428750"/>
            <a:ext cx="4152900" cy="40005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429BBA-8ECE-E5E4-F8F9-3F31D9E64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219801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96BB-5172-F552-38C5-BAC9868C3F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Combinational logic performs Boolean operations on inputs to produce outputs.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Sequential logic can operate on stored values and direct inputs.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12A2EC9-AD12-4848-9059-34B2D1773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916373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07E9F2C-764D-D337-4F97-5B1662C27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5" y="2676525"/>
            <a:ext cx="3524250" cy="15049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DDEA95-BE5F-428D-3508-AE3760E58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3261079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525B51-9654-99F5-F328-F6D593A86A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712" y="2062162"/>
            <a:ext cx="3838575" cy="27336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386BD9-5DB1-B1C7-5394-C32608562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9928990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55B1D4-61CF-F79F-76C1-628A801F7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554" y="1612000"/>
            <a:ext cx="3705225" cy="1504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98D4714-BAE2-9172-8A88-85EB48EB7099}"/>
                  </a:ext>
                </a:extLst>
              </p:cNvPr>
              <p:cNvSpPr txBox="1"/>
              <p:nvPr/>
            </p:nvSpPr>
            <p:spPr>
              <a:xfrm>
                <a:off x="1592238" y="3429000"/>
                <a:ext cx="3285066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/>
                              <a:latin typeface="Cambria Math" panose="02040503050406030204" pitchFamily="18" charset="0"/>
                            </a:rPr>
                            <m:t>𝑓𝑎𝑙𝑙𝑖𝑛𝑔</m:t>
                          </m:r>
                          <m:r>
                            <a:rPr lang="en-US" b="0" i="1" smtClean="0">
                              <a:effectLst/>
                              <a:latin typeface="Cambria Math" panose="02040503050406030204" pitchFamily="18" charset="0"/>
                            </a:rPr>
                            <m:t>: 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𝑜𝑢𝑡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b>
                      </m:sSub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f>
                            <m:fPr>
                              <m:type m:val="lin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98D4714-BAE2-9172-8A88-85EB48EB7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238" y="3429000"/>
                <a:ext cx="3285066" cy="392993"/>
              </a:xfrm>
              <a:prstGeom prst="rect">
                <a:avLst/>
              </a:prstGeom>
              <a:blipFill>
                <a:blip r:embed="rId3"/>
                <a:stretch>
                  <a:fillRect t="-78125" r="-1484" b="-953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E92895D-496B-6ECB-073E-196C1DC87C04}"/>
                  </a:ext>
                </a:extLst>
              </p:cNvPr>
              <p:cNvSpPr txBox="1"/>
              <p:nvPr/>
            </p:nvSpPr>
            <p:spPr>
              <a:xfrm>
                <a:off x="1395554" y="3962173"/>
                <a:ext cx="4135272" cy="415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/>
                              <a:latin typeface="Cambria Math" panose="02040503050406030204" pitchFamily="18" charset="0"/>
                            </a:rPr>
                            <m:t>𝑟𝑖𝑠𝑖𝑛𝑔</m:t>
                          </m:r>
                          <m:r>
                            <a:rPr lang="en-US" b="0" i="1" smtClean="0">
                              <a:effectLst/>
                              <a:latin typeface="Cambria Math" panose="02040503050406030204" pitchFamily="18" charset="0"/>
                            </a:rPr>
                            <m:t>: 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𝑜𝑢𝑡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1−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𝑔</m:t>
                                      </m:r>
                                    </m:sub>
                                  </m:sSub>
                                </m:den>
                              </m:f>
                            </m:sup>
                          </m:sSup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E92895D-496B-6ECB-073E-196C1DC87C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5554" y="3962173"/>
                <a:ext cx="4135272" cy="415242"/>
              </a:xfrm>
              <a:prstGeom prst="rect">
                <a:avLst/>
              </a:prstGeom>
              <a:blipFill>
                <a:blip r:embed="rId4"/>
                <a:stretch>
                  <a:fillRect t="-70588" b="-882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1B36FDC6-FA06-8002-13A6-75CAF7AD48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348" y="1350062"/>
            <a:ext cx="5877560" cy="3533775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62FB91-3F96-5F12-FC69-C1A9D01D5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364322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C6E16A1-9FDC-8B58-0427-D2D4E2DB5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995" y="2362840"/>
            <a:ext cx="5182235" cy="8858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F0340B3-B7E1-71D9-1D67-E2E5664246B2}"/>
                  </a:ext>
                </a:extLst>
              </p:cNvPr>
              <p:cNvSpPr txBox="1"/>
              <p:nvPr/>
            </p:nvSpPr>
            <p:spPr>
              <a:xfrm>
                <a:off x="4945039" y="3935104"/>
                <a:ext cx="2031005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𝑟𝑐𝑛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F0340B3-B7E1-71D9-1D67-E2E5664246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5039" y="3935104"/>
                <a:ext cx="2031005" cy="6109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F2EBF4-2334-F431-829F-BE43B37E9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117103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661B7A-28F3-4B82-8A97-5E73E8669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04" y="2462212"/>
            <a:ext cx="4029075" cy="19335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DB2AFC-8EA1-3134-87A5-718B8EB15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638198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22F3B2-E9FB-2BFF-2423-3DD16ECB5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241" y="2057400"/>
            <a:ext cx="3314700" cy="2743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827B80-2FB7-BC10-DFA5-F5C917F6F4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663" y="1461732"/>
            <a:ext cx="5582285" cy="41529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BF5B83A-B8AD-6B46-6E01-87B0DCCEF857}"/>
              </a:ext>
            </a:extLst>
          </p:cNvPr>
          <p:cNvSpPr/>
          <p:nvPr/>
        </p:nvSpPr>
        <p:spPr>
          <a:xfrm>
            <a:off x="5691116" y="2497540"/>
            <a:ext cx="5902832" cy="8461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3C72C5-534F-1787-CA12-57BD2E738572}"/>
              </a:ext>
            </a:extLst>
          </p:cNvPr>
          <p:cNvSpPr/>
          <p:nvPr/>
        </p:nvSpPr>
        <p:spPr>
          <a:xfrm>
            <a:off x="5691116" y="3343701"/>
            <a:ext cx="5902832" cy="8461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F5B041-C9DB-403A-CD11-24FDD7C7C159}"/>
              </a:ext>
            </a:extLst>
          </p:cNvPr>
          <p:cNvSpPr/>
          <p:nvPr/>
        </p:nvSpPr>
        <p:spPr>
          <a:xfrm>
            <a:off x="8959754" y="1556556"/>
            <a:ext cx="2634193" cy="8461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36A1CE-263A-D302-3177-4FE81432A7DA}"/>
              </a:ext>
            </a:extLst>
          </p:cNvPr>
          <p:cNvSpPr/>
          <p:nvPr/>
        </p:nvSpPr>
        <p:spPr>
          <a:xfrm>
            <a:off x="8959755" y="4550107"/>
            <a:ext cx="2634193" cy="8461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724704-09AB-A2FF-3A52-3FC6D9415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19881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C1406A2-EAE2-590A-2E9A-BB4ECEC47BAE}"/>
                  </a:ext>
                </a:extLst>
              </p:cNvPr>
              <p:cNvSpPr txBox="1"/>
              <p:nvPr/>
            </p:nvSpPr>
            <p:spPr>
              <a:xfrm>
                <a:off x="4490113" y="3007056"/>
                <a:ext cx="321177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Dynamic energy of 0-&gt;1-&gt;0: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𝐶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C1406A2-EAE2-590A-2E9A-BB4ECEC47B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0113" y="3007056"/>
                <a:ext cx="3211773" cy="646331"/>
              </a:xfrm>
              <a:prstGeom prst="rect">
                <a:avLst/>
              </a:prstGeom>
              <a:blipFill>
                <a:blip r:embed="rId2"/>
                <a:stretch>
                  <a:fillRect l="-1711" t="-47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DC234B-77C4-2283-BD23-0ABA7E6F8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208265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D8F37D-B205-0381-E806-5F5A502BC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95" y="2228850"/>
            <a:ext cx="5820410" cy="24003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F90214-9369-CBAE-8EDA-43CCBED8B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373926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C1D81EB-8550-FC0B-58DD-7191D59839AD}"/>
              </a:ext>
            </a:extLst>
          </p:cNvPr>
          <p:cNvSpPr txBox="1"/>
          <p:nvPr/>
        </p:nvSpPr>
        <p:spPr>
          <a:xfrm>
            <a:off x="3048000" y="2174700"/>
            <a:ext cx="6096000" cy="2153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>
              <a:lnSpc>
                <a:spcPct val="107000"/>
              </a:lnSpc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Requirements:</a:t>
            </a: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Product cost. </a:t>
            </a: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Battery life. </a:t>
            </a: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Programmability. </a:t>
            </a: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Design </a:t>
            </a:r>
            <a:r>
              <a:rPr lang="en-US">
                <a:ea typeface="Calibri" panose="020F0502020204030204" pitchFamily="34" charset="0"/>
                <a:cs typeface="Times New Roman" panose="02020603050405020304" pitchFamily="18" charset="0"/>
              </a:rPr>
              <a:t>choices can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18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rade 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off one requirement to improve another.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7893BD5-2140-2F7C-A843-A27863D0F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058459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A064798-FB6E-5A88-024A-8C29C53EEBA5}"/>
              </a:ext>
            </a:extLst>
          </p:cNvPr>
          <p:cNvGrpSpPr/>
          <p:nvPr/>
        </p:nvGrpSpPr>
        <p:grpSpPr>
          <a:xfrm>
            <a:off x="3667518" y="2028521"/>
            <a:ext cx="319177" cy="902898"/>
            <a:chOff x="6443932" y="1190445"/>
            <a:chExt cx="319177" cy="902898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77A90025-FDF2-EE09-38D1-6C40502C7EF9}"/>
                </a:ext>
              </a:extLst>
            </p:cNvPr>
            <p:cNvCxnSpPr/>
            <p:nvPr/>
          </p:nvCxnSpPr>
          <p:spPr>
            <a:xfrm>
              <a:off x="6581955" y="1190445"/>
              <a:ext cx="0" cy="2846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1806B272-AB4F-B045-29E5-2283F144364B}"/>
                </a:ext>
              </a:extLst>
            </p:cNvPr>
            <p:cNvCxnSpPr/>
            <p:nvPr/>
          </p:nvCxnSpPr>
          <p:spPr>
            <a:xfrm>
              <a:off x="6625086" y="1808671"/>
              <a:ext cx="0" cy="2846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CE355F5-25D1-5E90-0148-F5CDF9284771}"/>
                </a:ext>
              </a:extLst>
            </p:cNvPr>
            <p:cNvCxnSpPr/>
            <p:nvPr/>
          </p:nvCxnSpPr>
          <p:spPr>
            <a:xfrm>
              <a:off x="6581955" y="1475117"/>
              <a:ext cx="181154" cy="112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E12C067-B062-FCA1-8D2B-355B43F671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3932" y="1587260"/>
              <a:ext cx="319177" cy="1092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7CCE981-A5E4-EFA8-32E4-09DA6A0CF737}"/>
                </a:ext>
              </a:extLst>
            </p:cNvPr>
            <p:cNvCxnSpPr/>
            <p:nvPr/>
          </p:nvCxnSpPr>
          <p:spPr>
            <a:xfrm>
              <a:off x="6443932" y="1696528"/>
              <a:ext cx="181154" cy="112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35D48F9-463C-FE0E-5062-4D46B32AB2AC}"/>
              </a:ext>
            </a:extLst>
          </p:cNvPr>
          <p:cNvSpPr txBox="1"/>
          <p:nvPr/>
        </p:nvSpPr>
        <p:spPr>
          <a:xfrm>
            <a:off x="4162102" y="2231244"/>
            <a:ext cx="38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  <a:r>
              <a:rPr lang="en-US" baseline="-25000" dirty="0"/>
              <a:t>1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F98A58F-3BCC-8A7F-0DCC-09B64BBFC90F}"/>
              </a:ext>
            </a:extLst>
          </p:cNvPr>
          <p:cNvGrpSpPr/>
          <p:nvPr/>
        </p:nvGrpSpPr>
        <p:grpSpPr>
          <a:xfrm>
            <a:off x="4545210" y="1853126"/>
            <a:ext cx="394659" cy="1064765"/>
            <a:chOff x="6105604" y="1921365"/>
            <a:chExt cx="394659" cy="106476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8FEAF81-E2F9-8DD5-320E-B61002E0BBB8}"/>
                </a:ext>
              </a:extLst>
            </p:cNvPr>
            <p:cNvSpPr txBox="1"/>
            <p:nvPr/>
          </p:nvSpPr>
          <p:spPr>
            <a:xfrm>
              <a:off x="6199924" y="1921365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+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B052FE2-790B-C398-E6B0-2F00B952EFBC}"/>
                </a:ext>
              </a:extLst>
            </p:cNvPr>
            <p:cNvSpPr txBox="1"/>
            <p:nvPr/>
          </p:nvSpPr>
          <p:spPr>
            <a:xfrm>
              <a:off x="6175335" y="2616798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-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A4A5DD-6C5D-1AE4-0649-3765C8773D2D}"/>
                </a:ext>
              </a:extLst>
            </p:cNvPr>
            <p:cNvSpPr txBox="1"/>
            <p:nvPr/>
          </p:nvSpPr>
          <p:spPr>
            <a:xfrm>
              <a:off x="6105604" y="2291496"/>
              <a:ext cx="3946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V</a:t>
              </a:r>
              <a:r>
                <a:rPr lang="en-US" baseline="-25000" dirty="0"/>
                <a:t>1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F79483-46FD-D75D-613E-643CB934D6B9}"/>
              </a:ext>
            </a:extLst>
          </p:cNvPr>
          <p:cNvGrpSpPr/>
          <p:nvPr/>
        </p:nvGrpSpPr>
        <p:grpSpPr>
          <a:xfrm>
            <a:off x="3719275" y="3325137"/>
            <a:ext cx="319177" cy="902898"/>
            <a:chOff x="6443932" y="1190445"/>
            <a:chExt cx="319177" cy="902898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FA04A15-E13A-4025-1C9F-3C87C84F6944}"/>
                </a:ext>
              </a:extLst>
            </p:cNvPr>
            <p:cNvCxnSpPr/>
            <p:nvPr/>
          </p:nvCxnSpPr>
          <p:spPr>
            <a:xfrm>
              <a:off x="6581955" y="1190445"/>
              <a:ext cx="0" cy="2846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A8E5EF4-FD28-2A52-ADF4-CF81FA210B6F}"/>
                </a:ext>
              </a:extLst>
            </p:cNvPr>
            <p:cNvCxnSpPr/>
            <p:nvPr/>
          </p:nvCxnSpPr>
          <p:spPr>
            <a:xfrm>
              <a:off x="6625086" y="1808671"/>
              <a:ext cx="0" cy="28467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08818FF-ACC5-79A9-4B0E-E897D982C190}"/>
                </a:ext>
              </a:extLst>
            </p:cNvPr>
            <p:cNvCxnSpPr/>
            <p:nvPr/>
          </p:nvCxnSpPr>
          <p:spPr>
            <a:xfrm>
              <a:off x="6581955" y="1475117"/>
              <a:ext cx="181154" cy="112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E14F57B-EC38-3208-0369-5A0CF5469B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3932" y="1587260"/>
              <a:ext cx="319177" cy="1092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13BEA58-6566-66B6-F021-40689919FB61}"/>
                </a:ext>
              </a:extLst>
            </p:cNvPr>
            <p:cNvCxnSpPr/>
            <p:nvPr/>
          </p:nvCxnSpPr>
          <p:spPr>
            <a:xfrm>
              <a:off x="6443932" y="1696528"/>
              <a:ext cx="181154" cy="112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F3CDE8A-3ACD-D2CE-5ED5-01170A369B18}"/>
              </a:ext>
            </a:extLst>
          </p:cNvPr>
          <p:cNvSpPr txBox="1"/>
          <p:nvPr/>
        </p:nvSpPr>
        <p:spPr>
          <a:xfrm>
            <a:off x="4213859" y="3527860"/>
            <a:ext cx="38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  <a:r>
              <a:rPr lang="en-US" baseline="-25000" dirty="0"/>
              <a:t>2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5472B33-604E-9FA4-A032-1FEB21F14C7D}"/>
              </a:ext>
            </a:extLst>
          </p:cNvPr>
          <p:cNvGrpSpPr/>
          <p:nvPr/>
        </p:nvGrpSpPr>
        <p:grpSpPr>
          <a:xfrm>
            <a:off x="4666698" y="3149742"/>
            <a:ext cx="255198" cy="1064765"/>
            <a:chOff x="6227092" y="3217981"/>
            <a:chExt cx="255198" cy="106476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B712FE1-79EF-6B16-A29A-714C2794FAE9}"/>
                </a:ext>
              </a:extLst>
            </p:cNvPr>
            <p:cNvSpPr txBox="1"/>
            <p:nvPr/>
          </p:nvSpPr>
          <p:spPr>
            <a:xfrm>
              <a:off x="6251681" y="3217981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+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27875A4-4377-6D14-081A-3B64A420DE7B}"/>
                </a:ext>
              </a:extLst>
            </p:cNvPr>
            <p:cNvSpPr txBox="1"/>
            <p:nvPr/>
          </p:nvSpPr>
          <p:spPr>
            <a:xfrm>
              <a:off x="6227092" y="3913414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-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1255D3E-0FC6-FF82-B609-FC8D7DFE800B}"/>
              </a:ext>
            </a:extLst>
          </p:cNvPr>
          <p:cNvSpPr txBox="1"/>
          <p:nvPr/>
        </p:nvSpPr>
        <p:spPr>
          <a:xfrm>
            <a:off x="4596967" y="3519873"/>
            <a:ext cx="394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V</a:t>
            </a:r>
            <a:r>
              <a:rPr lang="en-US" baseline="-25000" dirty="0"/>
              <a:t>2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6410445-311C-BC7B-98DA-363C7155D645}"/>
              </a:ext>
            </a:extLst>
          </p:cNvPr>
          <p:cNvCxnSpPr>
            <a:cxnSpLocks/>
          </p:cNvCxnSpPr>
          <p:nvPr/>
        </p:nvCxnSpPr>
        <p:spPr>
          <a:xfrm>
            <a:off x="3848672" y="2931419"/>
            <a:ext cx="8626" cy="39371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351923F-4D5E-F5BB-D98C-5636BAEC6004}"/>
                  </a:ext>
                </a:extLst>
              </p:cNvPr>
              <p:cNvSpPr txBox="1"/>
              <p:nvPr/>
            </p:nvSpPr>
            <p:spPr>
              <a:xfrm>
                <a:off x="6291618" y="3075296"/>
                <a:ext cx="1531958" cy="656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351923F-4D5E-F5BB-D98C-5636BAEC6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1618" y="3075296"/>
                <a:ext cx="1531958" cy="6562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88E7A65E-3C26-5BB7-CE29-DEE070210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15320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2E40C1-4D5F-78E6-3F37-34B182292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372" y="1413466"/>
            <a:ext cx="2924175" cy="36671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E16E7D-5C35-C27F-E394-93861310DA98}"/>
              </a:ext>
            </a:extLst>
          </p:cNvPr>
          <p:cNvSpPr txBox="1"/>
          <p:nvPr/>
        </p:nvSpPr>
        <p:spPr>
          <a:xfrm>
            <a:off x="7274256" y="3059668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assign x = !(a &amp;&amp; b);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EB40C2-1278-C7A1-609F-CF93E372A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417420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1BC632-45A7-55E4-9A6E-9C6FDAAC8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581275"/>
            <a:ext cx="1676400" cy="16954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AD2FC3-527A-060A-1CE1-3ABFC9914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736889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6B6911-D6A4-60E8-BDCF-A44AD8FBB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0" y="2995612"/>
            <a:ext cx="4038600" cy="8667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9F5DAB-39F5-361D-6738-4AAE408A5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54681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756B7D-1D5C-8DDA-6F0A-5F0C5FEF9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62" y="2709862"/>
            <a:ext cx="4105275" cy="14382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107881-24E1-DD47-3EB5-760DAED0B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03893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A6A3A2-8EE7-1E57-ACB8-EB4D9F3BF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475" y="2781300"/>
            <a:ext cx="3829050" cy="12954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DA4BFD-E303-D559-A56C-F7A942B28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400108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AB6B037-CE81-1739-7774-928674D0D354}"/>
              </a:ext>
            </a:extLst>
          </p:cNvPr>
          <p:cNvSpPr/>
          <p:nvPr/>
        </p:nvSpPr>
        <p:spPr>
          <a:xfrm>
            <a:off x="2015543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logic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17EC73-CFCF-1129-4048-6B7E8289F2C5}"/>
              </a:ext>
            </a:extLst>
          </p:cNvPr>
          <p:cNvSpPr/>
          <p:nvPr/>
        </p:nvSpPr>
        <p:spPr>
          <a:xfrm>
            <a:off x="1880315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channel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546CB6-D1A4-0FC7-4EE4-B45CA5C43B74}"/>
              </a:ext>
            </a:extLst>
          </p:cNvPr>
          <p:cNvSpPr/>
          <p:nvPr/>
        </p:nvSpPr>
        <p:spPr>
          <a:xfrm>
            <a:off x="3187520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switch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1C9454-AE70-C490-A143-35A487C886E6}"/>
              </a:ext>
            </a:extLst>
          </p:cNvPr>
          <p:cNvSpPr/>
          <p:nvPr/>
        </p:nvSpPr>
        <p:spPr>
          <a:xfrm rot="16200000">
            <a:off x="2925649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C245A0-BB4A-67AA-2907-EB89F8269CD1}"/>
              </a:ext>
            </a:extLst>
          </p:cNvPr>
          <p:cNvSpPr/>
          <p:nvPr/>
        </p:nvSpPr>
        <p:spPr>
          <a:xfrm>
            <a:off x="3964546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5D92D6-6612-9EB3-55E6-026679756341}"/>
              </a:ext>
            </a:extLst>
          </p:cNvPr>
          <p:cNvSpPr/>
          <p:nvPr/>
        </p:nvSpPr>
        <p:spPr>
          <a:xfrm>
            <a:off x="3829318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A2DD53-2F7E-069E-79BB-2954ED87B67C}"/>
              </a:ext>
            </a:extLst>
          </p:cNvPr>
          <p:cNvSpPr/>
          <p:nvPr/>
        </p:nvSpPr>
        <p:spPr>
          <a:xfrm>
            <a:off x="5136523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7FFB81-95FE-5839-FA33-2656275B7A39}"/>
              </a:ext>
            </a:extLst>
          </p:cNvPr>
          <p:cNvSpPr/>
          <p:nvPr/>
        </p:nvSpPr>
        <p:spPr>
          <a:xfrm rot="16200000">
            <a:off x="4874652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7F8AE9B-4ACD-B836-5B3F-8798F4E111FD}"/>
              </a:ext>
            </a:extLst>
          </p:cNvPr>
          <p:cNvSpPr/>
          <p:nvPr/>
        </p:nvSpPr>
        <p:spPr>
          <a:xfrm>
            <a:off x="5904963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93013E-6BE3-E362-8DE0-6AE0840B562C}"/>
              </a:ext>
            </a:extLst>
          </p:cNvPr>
          <p:cNvSpPr/>
          <p:nvPr/>
        </p:nvSpPr>
        <p:spPr>
          <a:xfrm>
            <a:off x="5769735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9487465-50C1-B1E3-34C6-4A3101DBFF64}"/>
              </a:ext>
            </a:extLst>
          </p:cNvPr>
          <p:cNvSpPr/>
          <p:nvPr/>
        </p:nvSpPr>
        <p:spPr>
          <a:xfrm>
            <a:off x="7076940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4E0DD0-C321-4B11-6CB4-4F5F10CF9966}"/>
              </a:ext>
            </a:extLst>
          </p:cNvPr>
          <p:cNvSpPr/>
          <p:nvPr/>
        </p:nvSpPr>
        <p:spPr>
          <a:xfrm rot="16200000">
            <a:off x="6815069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AD3F82-665F-3A41-C236-C1069B6AC1E7}"/>
              </a:ext>
            </a:extLst>
          </p:cNvPr>
          <p:cNvSpPr/>
          <p:nvPr/>
        </p:nvSpPr>
        <p:spPr>
          <a:xfrm>
            <a:off x="7845380" y="684726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676432-840A-1248-3FDB-AAEF926562C9}"/>
              </a:ext>
            </a:extLst>
          </p:cNvPr>
          <p:cNvSpPr/>
          <p:nvPr/>
        </p:nvSpPr>
        <p:spPr>
          <a:xfrm>
            <a:off x="7710152" y="1983347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870ED36-A5B8-F3BF-8BC8-29CC592F2467}"/>
              </a:ext>
            </a:extLst>
          </p:cNvPr>
          <p:cNvSpPr/>
          <p:nvPr/>
        </p:nvSpPr>
        <p:spPr>
          <a:xfrm>
            <a:off x="9017357" y="1856704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35C01D-4001-35CC-9D02-5D2B18ADDD57}"/>
              </a:ext>
            </a:extLst>
          </p:cNvPr>
          <p:cNvSpPr/>
          <p:nvPr/>
        </p:nvSpPr>
        <p:spPr>
          <a:xfrm rot="16200000">
            <a:off x="8755486" y="1073238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9A490EC-F0F4-CDC9-0C1F-D548E55A8405}"/>
              </a:ext>
            </a:extLst>
          </p:cNvPr>
          <p:cNvSpPr/>
          <p:nvPr/>
        </p:nvSpPr>
        <p:spPr>
          <a:xfrm>
            <a:off x="2015543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17B8CC9-2434-C65B-332A-AD5818ABD782}"/>
              </a:ext>
            </a:extLst>
          </p:cNvPr>
          <p:cNvSpPr/>
          <p:nvPr/>
        </p:nvSpPr>
        <p:spPr>
          <a:xfrm>
            <a:off x="1880315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567E7C4-B5C6-49F9-8A3A-DB6757C1C51B}"/>
              </a:ext>
            </a:extLst>
          </p:cNvPr>
          <p:cNvSpPr/>
          <p:nvPr/>
        </p:nvSpPr>
        <p:spPr>
          <a:xfrm>
            <a:off x="3187520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5801DB4-D00D-EED0-0AED-097A7DA6D64B}"/>
              </a:ext>
            </a:extLst>
          </p:cNvPr>
          <p:cNvSpPr/>
          <p:nvPr/>
        </p:nvSpPr>
        <p:spPr>
          <a:xfrm rot="16200000">
            <a:off x="2925649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5ECD9BC-F678-1351-80D4-0F9699C0B5FF}"/>
              </a:ext>
            </a:extLst>
          </p:cNvPr>
          <p:cNvSpPr/>
          <p:nvPr/>
        </p:nvSpPr>
        <p:spPr>
          <a:xfrm>
            <a:off x="3964546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E3CD88A-EA61-8192-8134-BD527A674597}"/>
              </a:ext>
            </a:extLst>
          </p:cNvPr>
          <p:cNvSpPr/>
          <p:nvPr/>
        </p:nvSpPr>
        <p:spPr>
          <a:xfrm>
            <a:off x="3829318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A4B4CFD-6EED-C6A6-A118-CCDCB5DEDB46}"/>
              </a:ext>
            </a:extLst>
          </p:cNvPr>
          <p:cNvSpPr/>
          <p:nvPr/>
        </p:nvSpPr>
        <p:spPr>
          <a:xfrm>
            <a:off x="5136523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44F3EC7-B98B-41D6-2C4D-419C2FBE847F}"/>
              </a:ext>
            </a:extLst>
          </p:cNvPr>
          <p:cNvSpPr/>
          <p:nvPr/>
        </p:nvSpPr>
        <p:spPr>
          <a:xfrm rot="16200000">
            <a:off x="4874652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92367F9-6F98-385C-1182-9599C8BF5614}"/>
              </a:ext>
            </a:extLst>
          </p:cNvPr>
          <p:cNvSpPr/>
          <p:nvPr/>
        </p:nvSpPr>
        <p:spPr>
          <a:xfrm>
            <a:off x="5904963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F899F77-034B-E383-A874-131EA3FD817E}"/>
              </a:ext>
            </a:extLst>
          </p:cNvPr>
          <p:cNvSpPr/>
          <p:nvPr/>
        </p:nvSpPr>
        <p:spPr>
          <a:xfrm>
            <a:off x="5769735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4661B14-B924-5452-E77F-365195FC078E}"/>
              </a:ext>
            </a:extLst>
          </p:cNvPr>
          <p:cNvSpPr/>
          <p:nvPr/>
        </p:nvSpPr>
        <p:spPr>
          <a:xfrm>
            <a:off x="7076940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003B057-44C8-9065-F7F2-A3FF13E7509D}"/>
              </a:ext>
            </a:extLst>
          </p:cNvPr>
          <p:cNvSpPr/>
          <p:nvPr/>
        </p:nvSpPr>
        <p:spPr>
          <a:xfrm rot="16200000">
            <a:off x="6815069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0202253-E63C-764F-A84F-6C390CBF1EF5}"/>
              </a:ext>
            </a:extLst>
          </p:cNvPr>
          <p:cNvSpPr/>
          <p:nvPr/>
        </p:nvSpPr>
        <p:spPr>
          <a:xfrm>
            <a:off x="7845380" y="2504942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4B64685-D3A3-CD70-6019-0B3FBBB36E7A}"/>
              </a:ext>
            </a:extLst>
          </p:cNvPr>
          <p:cNvSpPr/>
          <p:nvPr/>
        </p:nvSpPr>
        <p:spPr>
          <a:xfrm>
            <a:off x="7710152" y="3803563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81314D9-EC39-377C-764B-1C37E2E8073E}"/>
              </a:ext>
            </a:extLst>
          </p:cNvPr>
          <p:cNvSpPr/>
          <p:nvPr/>
        </p:nvSpPr>
        <p:spPr>
          <a:xfrm>
            <a:off x="9017357" y="3676920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23780F6-47CA-BBE3-3855-9611F8F323CA}"/>
              </a:ext>
            </a:extLst>
          </p:cNvPr>
          <p:cNvSpPr/>
          <p:nvPr/>
        </p:nvSpPr>
        <p:spPr>
          <a:xfrm rot="16200000">
            <a:off x="8755486" y="2893454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385BCC3-B413-8D1E-3C92-FFAB6D73A62D}"/>
              </a:ext>
            </a:extLst>
          </p:cNvPr>
          <p:cNvSpPr/>
          <p:nvPr/>
        </p:nvSpPr>
        <p:spPr>
          <a:xfrm>
            <a:off x="2015543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1F6B0B2-BDF4-6C9B-07FA-A6A493DE2EC7}"/>
              </a:ext>
            </a:extLst>
          </p:cNvPr>
          <p:cNvSpPr/>
          <p:nvPr/>
        </p:nvSpPr>
        <p:spPr>
          <a:xfrm>
            <a:off x="1880315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9464DB7-F486-B475-7E9B-12C0CCC02157}"/>
              </a:ext>
            </a:extLst>
          </p:cNvPr>
          <p:cNvSpPr/>
          <p:nvPr/>
        </p:nvSpPr>
        <p:spPr>
          <a:xfrm>
            <a:off x="3187520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8E98BC5-00B0-C928-7315-AB4A37D225EC}"/>
              </a:ext>
            </a:extLst>
          </p:cNvPr>
          <p:cNvSpPr/>
          <p:nvPr/>
        </p:nvSpPr>
        <p:spPr>
          <a:xfrm rot="16200000">
            <a:off x="2925649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A7A2BA7-C1C0-BC8B-6572-EBF9B468335F}"/>
              </a:ext>
            </a:extLst>
          </p:cNvPr>
          <p:cNvSpPr/>
          <p:nvPr/>
        </p:nvSpPr>
        <p:spPr>
          <a:xfrm>
            <a:off x="3964546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FADA469-6F46-C3C4-295B-AFC3247B0837}"/>
              </a:ext>
            </a:extLst>
          </p:cNvPr>
          <p:cNvSpPr/>
          <p:nvPr/>
        </p:nvSpPr>
        <p:spPr>
          <a:xfrm>
            <a:off x="3829318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A0A329B-20E7-2004-9F29-89E45672D651}"/>
              </a:ext>
            </a:extLst>
          </p:cNvPr>
          <p:cNvSpPr/>
          <p:nvPr/>
        </p:nvSpPr>
        <p:spPr>
          <a:xfrm>
            <a:off x="5136523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4D60ED0-D9B9-DDB2-4A7B-02081FE9469C}"/>
              </a:ext>
            </a:extLst>
          </p:cNvPr>
          <p:cNvSpPr/>
          <p:nvPr/>
        </p:nvSpPr>
        <p:spPr>
          <a:xfrm rot="16200000">
            <a:off x="4874652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0856609-1148-075E-8E8D-67EEADA8DA72}"/>
              </a:ext>
            </a:extLst>
          </p:cNvPr>
          <p:cNvSpPr/>
          <p:nvPr/>
        </p:nvSpPr>
        <p:spPr>
          <a:xfrm>
            <a:off x="5904963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749300F-59AE-9191-6300-D82563E4E44F}"/>
              </a:ext>
            </a:extLst>
          </p:cNvPr>
          <p:cNvSpPr/>
          <p:nvPr/>
        </p:nvSpPr>
        <p:spPr>
          <a:xfrm>
            <a:off x="5769735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D2C6C44-10F7-0C63-B339-D7097F2C6112}"/>
              </a:ext>
            </a:extLst>
          </p:cNvPr>
          <p:cNvSpPr/>
          <p:nvPr/>
        </p:nvSpPr>
        <p:spPr>
          <a:xfrm>
            <a:off x="7076940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6093F6C-A0C7-FC5B-D3DB-7AFE520BBA05}"/>
              </a:ext>
            </a:extLst>
          </p:cNvPr>
          <p:cNvSpPr/>
          <p:nvPr/>
        </p:nvSpPr>
        <p:spPr>
          <a:xfrm rot="16200000">
            <a:off x="6815069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AFB934E-452B-3BC8-B5AE-AD4A6E474A30}"/>
              </a:ext>
            </a:extLst>
          </p:cNvPr>
          <p:cNvSpPr/>
          <p:nvPr/>
        </p:nvSpPr>
        <p:spPr>
          <a:xfrm>
            <a:off x="7845380" y="4310133"/>
            <a:ext cx="1171977" cy="115695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F837489-B3AE-CCC7-AFC7-DBBD735AFEB6}"/>
              </a:ext>
            </a:extLst>
          </p:cNvPr>
          <p:cNvSpPr/>
          <p:nvPr/>
        </p:nvSpPr>
        <p:spPr>
          <a:xfrm>
            <a:off x="7710152" y="5608754"/>
            <a:ext cx="1307205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F809F1-EAAE-0ECE-5922-9444D5102F56}"/>
              </a:ext>
            </a:extLst>
          </p:cNvPr>
          <p:cNvSpPr/>
          <p:nvPr/>
        </p:nvSpPr>
        <p:spPr>
          <a:xfrm>
            <a:off x="9017357" y="5482111"/>
            <a:ext cx="633212" cy="63321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B63BBA1-1317-3E7F-4A7B-C2074B2A4170}"/>
              </a:ext>
            </a:extLst>
          </p:cNvPr>
          <p:cNvSpPr/>
          <p:nvPr/>
        </p:nvSpPr>
        <p:spPr>
          <a:xfrm rot="16200000">
            <a:off x="8755486" y="4698645"/>
            <a:ext cx="1156954" cy="3799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6C59F67-2A3E-C4F9-2D0E-E261D8276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71725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542363-24F8-F563-1D6E-DFAA2DE5CF1F}"/>
              </a:ext>
            </a:extLst>
          </p:cNvPr>
          <p:cNvSpPr txBox="1"/>
          <p:nvPr/>
        </p:nvSpPr>
        <p:spPr>
          <a:xfrm>
            <a:off x="1473958" y="1519451"/>
            <a:ext cx="3531736" cy="3698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module simple(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a,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b,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c,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output o1,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input o2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);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wire x;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assign x = a &amp;&amp; b;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assign o1 = a &amp;&amp; c;</a:t>
            </a:r>
          </a:p>
          <a:p>
            <a:pPr marL="0" marR="0">
              <a:spcAft>
                <a:spcPts val="20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assign o2 = x || o1;</a:t>
            </a:r>
          </a:p>
          <a:p>
            <a:pPr marL="0" marR="0">
              <a:spcAft>
                <a:spcPts val="200"/>
              </a:spcAft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endmodule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AEC322-A2D6-64E0-3F09-2FCE4AAC0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351" y="1829724"/>
            <a:ext cx="4038600" cy="275272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4920D74-E117-5E50-B1A5-DCBDF5C803C7}"/>
              </a:ext>
            </a:extLst>
          </p:cNvPr>
          <p:cNvGrpSpPr/>
          <p:nvPr/>
        </p:nvGrpSpPr>
        <p:grpSpPr>
          <a:xfrm>
            <a:off x="3593910" y="1596788"/>
            <a:ext cx="4925329" cy="2656763"/>
            <a:chOff x="3593910" y="1596788"/>
            <a:chExt cx="4925329" cy="2656763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5904313-3790-C001-934D-DA09A7F2957D}"/>
                </a:ext>
              </a:extLst>
            </p:cNvPr>
            <p:cNvSpPr/>
            <p:nvPr/>
          </p:nvSpPr>
          <p:spPr>
            <a:xfrm>
              <a:off x="7186308" y="1596788"/>
              <a:ext cx="1332931" cy="133293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7B47E1E-695B-7B04-3401-9F35E16076B0}"/>
                </a:ext>
              </a:extLst>
            </p:cNvPr>
            <p:cNvSpPr/>
            <p:nvPr/>
          </p:nvSpPr>
          <p:spPr>
            <a:xfrm>
              <a:off x="3593910" y="3976048"/>
              <a:ext cx="882556" cy="27750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7A91C9F-40B3-71DD-C59D-A099C4DF3E76}"/>
                </a:ext>
              </a:extLst>
            </p:cNvPr>
            <p:cNvCxnSpPr>
              <a:cxnSpLocks/>
              <a:endCxn id="4" idx="2"/>
            </p:cNvCxnSpPr>
            <p:nvPr/>
          </p:nvCxnSpPr>
          <p:spPr>
            <a:xfrm flipV="1">
              <a:off x="4476466" y="2263254"/>
              <a:ext cx="2709842" cy="18515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2EEF573-A085-9EEE-EE4B-283EC58B9DF0}"/>
              </a:ext>
            </a:extLst>
          </p:cNvPr>
          <p:cNvGrpSpPr/>
          <p:nvPr/>
        </p:nvGrpSpPr>
        <p:grpSpPr>
          <a:xfrm>
            <a:off x="3737211" y="3448333"/>
            <a:ext cx="4825246" cy="1332931"/>
            <a:chOff x="3737211" y="3448333"/>
            <a:chExt cx="4825246" cy="133293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4AAB96C-8694-7E69-40D7-0A44AFA2212A}"/>
                </a:ext>
              </a:extLst>
            </p:cNvPr>
            <p:cNvSpPr/>
            <p:nvPr/>
          </p:nvSpPr>
          <p:spPr>
            <a:xfrm>
              <a:off x="3737211" y="4264923"/>
              <a:ext cx="882556" cy="27750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0662E51-5147-79F1-0659-FF9A51FAC5DB}"/>
                </a:ext>
              </a:extLst>
            </p:cNvPr>
            <p:cNvSpPr/>
            <p:nvPr/>
          </p:nvSpPr>
          <p:spPr>
            <a:xfrm>
              <a:off x="7229526" y="3448333"/>
              <a:ext cx="1332931" cy="133293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730EBC0-E359-780E-D40B-7D11A891C16B}"/>
                </a:ext>
              </a:extLst>
            </p:cNvPr>
            <p:cNvCxnSpPr>
              <a:stCxn id="6" idx="3"/>
            </p:cNvCxnSpPr>
            <p:nvPr/>
          </p:nvCxnSpPr>
          <p:spPr>
            <a:xfrm flipV="1">
              <a:off x="4619767" y="4114798"/>
              <a:ext cx="2609759" cy="28887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C997F82-388A-9260-705F-2E5E7A3D9911}"/>
              </a:ext>
            </a:extLst>
          </p:cNvPr>
          <p:cNvGrpSpPr/>
          <p:nvPr/>
        </p:nvGrpSpPr>
        <p:grpSpPr>
          <a:xfrm>
            <a:off x="3737210" y="2539620"/>
            <a:ext cx="6430372" cy="2314383"/>
            <a:chOff x="3737210" y="2539620"/>
            <a:chExt cx="6430372" cy="231438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AB2096-64E1-6ECF-2BDD-55AAA86EB0E6}"/>
                </a:ext>
              </a:extLst>
            </p:cNvPr>
            <p:cNvSpPr/>
            <p:nvPr/>
          </p:nvSpPr>
          <p:spPr>
            <a:xfrm>
              <a:off x="3737210" y="4576500"/>
              <a:ext cx="1016759" cy="27750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0925863-8EA1-6C95-CDAB-28175B0CB6AD}"/>
                </a:ext>
              </a:extLst>
            </p:cNvPr>
            <p:cNvSpPr/>
            <p:nvPr/>
          </p:nvSpPr>
          <p:spPr>
            <a:xfrm>
              <a:off x="8834651" y="2539620"/>
              <a:ext cx="1332931" cy="133293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77EE6BC-4939-45A2-47AB-AF625B0D3545}"/>
                </a:ext>
              </a:extLst>
            </p:cNvPr>
            <p:cNvCxnSpPr>
              <a:stCxn id="7" idx="3"/>
              <a:endCxn id="9" idx="2"/>
            </p:cNvCxnSpPr>
            <p:nvPr/>
          </p:nvCxnSpPr>
          <p:spPr>
            <a:xfrm flipV="1">
              <a:off x="4753969" y="3206086"/>
              <a:ext cx="4080682" cy="15091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AA7469D-EEB7-89E6-2247-515A7F31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98353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</TotalTime>
  <Words>808</Words>
  <Application>Microsoft Office PowerPoint</Application>
  <PresentationFormat>Widescreen</PresentationFormat>
  <Paragraphs>205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Aptos</vt:lpstr>
      <vt:lpstr>Arial</vt:lpstr>
      <vt:lpstr>Calibri</vt:lpstr>
      <vt:lpstr>Calibri Light</vt:lpstr>
      <vt:lpstr>Cambria Math</vt:lpstr>
      <vt:lpstr>Lucida Sans Typewriter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72</cp:revision>
  <dcterms:created xsi:type="dcterms:W3CDTF">2022-03-08T01:28:34Z</dcterms:created>
  <dcterms:modified xsi:type="dcterms:W3CDTF">2026-03-25T15:24:51Z</dcterms:modified>
</cp:coreProperties>
</file>