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15" r:id="rId2"/>
    <p:sldId id="317" r:id="rId3"/>
    <p:sldId id="263" r:id="rId4"/>
    <p:sldId id="257" r:id="rId5"/>
    <p:sldId id="256" r:id="rId6"/>
    <p:sldId id="269" r:id="rId7"/>
    <p:sldId id="260" r:id="rId8"/>
    <p:sldId id="267" r:id="rId9"/>
    <p:sldId id="261" r:id="rId10"/>
    <p:sldId id="258" r:id="rId11"/>
    <p:sldId id="268" r:id="rId12"/>
    <p:sldId id="31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05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2DD2A-A128-4834-BEBF-15DD7D80045A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82D358-D568-4219-920A-7F866ED21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69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11397-0571-1B57-799C-2EB3396004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635A4A-40E3-CDAA-5EDC-716D32EF74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02AF-4387-D07C-5744-ADED2E2AA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C4582-C91C-4804-8F6D-AAA089BC72E9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AAE88-CB54-6C17-5C79-77CF18CD1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323D9-1623-0409-85F2-103939946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C9081-8DA7-4D58-A477-A33838D5B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816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6B302-7CEA-8E69-8DF6-7B96F0D6D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4546E1-AF5B-D535-2EAB-20DB964FE9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E8B43C-20FD-B072-D2F3-36B3259A9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D8AFE-31BD-44C0-AC93-2DFCAD879E9C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F273B-86F6-8BB9-62DF-E9162CCC2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1BFB3-1294-D963-5FB8-86BB7501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C9081-8DA7-4D58-A477-A33838D5B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93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7ED190-BD5F-AB12-5881-0287A95336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DBF7AD-6EA2-6B1F-582F-059271B78D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A93E35-D383-E97E-D65F-93059C378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4B4C6-AD98-4C2C-935D-C85E5426F8BA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566776-5AA9-D046-4DAD-9ED6D2B5A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5E89A3-6C77-2A3C-0F67-4E9737E73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C9081-8DA7-4D58-A477-A33838D5B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43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21F90-BEA8-A162-C3AB-3EAC17144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13B4EB-8ADF-47A6-5142-BBA26E1FB3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4A11D7-7A15-9CA6-E617-4202235A5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66519-0687-43F6-9214-242925555DF8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7BFE4-CAAC-2321-72FD-3F367CA1D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D12E0-8168-8C59-BE72-6BC2CE9EE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C9081-8DA7-4D58-A477-A33838D5B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7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B0514-7477-3AC5-12B8-300C2E929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92A59C-3B8D-9579-855C-E602A2810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32888B-A707-4CA4-C2B6-E580FFCE3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BD38-28C0-4FDD-AD81-B23E46394DE1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A4E3B-67BC-3C37-89CB-9C5858C22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51A55A-8260-2E2F-7D62-862179FCF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C9081-8DA7-4D58-A477-A33838D5B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63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880B6-C3C0-6355-B22C-C7D281B23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1A159-8DE4-64A2-7410-B88365EF8B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EDB71F-E152-E826-A255-28DF834BC2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1BA1CF-0680-A088-C4AA-03D48F4AD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8D50-2F1C-49BF-90CB-6C78C85D6BC3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39BB8-995E-7A73-36FB-B8922858E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1978A8-A1B2-095B-594C-3B5D54ACE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C9081-8DA7-4D58-A477-A33838D5B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882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1B7F42-3642-FFB5-4356-96A9A8107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22BAA-6964-E29E-1C4E-44071CD4F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62159C-413E-4F7D-4904-49A76C8E3B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9980AB-265B-C3C3-00F8-188F9E6EBF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B24F2D-6C17-72F1-29D2-EDDCF9D3F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6A90D1-381E-1DC2-DE9E-3BDBFBB45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676B-9E45-4BAB-A65B-1E8848C8E12B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17EB22-385B-0DC6-F39B-0E0648C9C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8A32CB-486F-24EC-0A51-3F269D131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C9081-8DA7-4D58-A477-A33838D5B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093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6E8F9-F6B1-5E36-9166-851ABA5EE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54A72D-C0AF-E565-EF2F-477C203F6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2F72-853F-4B7F-A4F7-A04334D708CD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0846EC-49C1-BD6D-C52E-F23478CE8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D2E668-4E29-60AA-47C2-9082BF745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C9081-8DA7-4D58-A477-A33838D5B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58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985A8E-17FA-F0C1-02E2-6F32362F0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5950-6AB5-42F2-8AD0-250A357FA9C8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8490C9-B246-09A5-941F-669A64268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E5991A-8E4D-0310-E615-C38EB3AE4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C9081-8DA7-4D58-A477-A33838D5B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686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6C020-C626-282A-8426-1229210EA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7A90C-3952-A01A-DCAA-1757C292F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F61121-C1F7-4CF1-0A3B-4011E620CC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3CA98-ADF4-C194-A626-856002F1C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D039-18E9-47EE-AC87-4D1DB4026964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9220E-9922-834B-12EE-4EF1DD58A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31DBDB-B3D9-4485-2D70-C5FCFFAE1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C9081-8DA7-4D58-A477-A33838D5B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528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9DFD4-9E31-F907-F5DA-E9DF1D199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23DCFE-D51E-7687-071D-FDF930D396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6ECEDE-FE1D-7FFD-0765-49EEF8789F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6AD256-A4CD-8A5B-D186-5D01F0EEF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B15B-1387-4B52-9CC9-96D6FCEE0173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F61E8D-003C-F1A4-D95F-3F2C4E4F0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71C367-FAF7-0280-CF5C-3DDCA4842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C9081-8DA7-4D58-A477-A33838D5B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797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71DD3A-5D3F-AF8C-12FB-7F8108EFC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57C49F-4630-CC0E-C2C2-96AC99D71A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4A406-8FF7-53C7-C3E1-75340F7206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F19D9-8D0C-434C-AC2C-DAB04A57AB07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B6EC5-C319-238D-3DAE-F3E26936DF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94F4E-54D9-906A-0515-AAC3C8F21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C9081-8DA7-4D58-A477-A33838D5B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170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Sensors and Events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5C96165-857F-F25E-1B81-79F37005E46A}"/>
              </a:ext>
            </a:extLst>
          </p:cNvPr>
          <p:cNvSpPr/>
          <p:nvPr/>
        </p:nvSpPr>
        <p:spPr>
          <a:xfrm>
            <a:off x="5956389" y="2686455"/>
            <a:ext cx="369393" cy="63584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26DECF-F7E5-8A66-98B2-A7984628727F}"/>
              </a:ext>
            </a:extLst>
          </p:cNvPr>
          <p:cNvSpPr/>
          <p:nvPr/>
        </p:nvSpPr>
        <p:spPr>
          <a:xfrm>
            <a:off x="5956389" y="3322296"/>
            <a:ext cx="369393" cy="63584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201FBCF-0AD4-A9A8-2662-FB50D241D8BD}"/>
              </a:ext>
            </a:extLst>
          </p:cNvPr>
          <p:cNvSpPr/>
          <p:nvPr/>
        </p:nvSpPr>
        <p:spPr>
          <a:xfrm>
            <a:off x="6337894" y="2974095"/>
            <a:ext cx="302802" cy="647952"/>
          </a:xfrm>
          <a:custGeom>
            <a:avLst/>
            <a:gdLst>
              <a:gd name="connsiteX0" fmla="*/ 12112 w 302802"/>
              <a:gd name="connsiteY0" fmla="*/ 647952 h 647952"/>
              <a:gd name="connsiteX1" fmla="*/ 302782 w 302802"/>
              <a:gd name="connsiteY1" fmla="*/ 296726 h 647952"/>
              <a:gd name="connsiteX2" fmla="*/ 0 w 302802"/>
              <a:gd name="connsiteY2" fmla="*/ 0 h 647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802" h="647952">
                <a:moveTo>
                  <a:pt x="12112" y="647952"/>
                </a:moveTo>
                <a:cubicBezTo>
                  <a:pt x="158456" y="526335"/>
                  <a:pt x="304801" y="404718"/>
                  <a:pt x="302782" y="296726"/>
                </a:cubicBezTo>
                <a:cubicBezTo>
                  <a:pt x="300763" y="188734"/>
                  <a:pt x="150381" y="94367"/>
                  <a:pt x="0" y="0"/>
                </a:cubicBez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87F12EA-36B4-736B-EEE1-9811AB758555}"/>
              </a:ext>
            </a:extLst>
          </p:cNvPr>
          <p:cNvSpPr/>
          <p:nvPr/>
        </p:nvSpPr>
        <p:spPr>
          <a:xfrm>
            <a:off x="6295505" y="2762148"/>
            <a:ext cx="890192" cy="1071846"/>
          </a:xfrm>
          <a:custGeom>
            <a:avLst/>
            <a:gdLst>
              <a:gd name="connsiteX0" fmla="*/ 18167 w 890192"/>
              <a:gd name="connsiteY0" fmla="*/ 1071846 h 1071846"/>
              <a:gd name="connsiteX1" fmla="*/ 890177 w 890192"/>
              <a:gd name="connsiteY1" fmla="*/ 678230 h 1071846"/>
              <a:gd name="connsiteX2" fmla="*/ 0 w 890192"/>
              <a:gd name="connsiteY2" fmla="*/ 0 h 107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0192" h="1071846">
                <a:moveTo>
                  <a:pt x="18167" y="1071846"/>
                </a:moveTo>
                <a:cubicBezTo>
                  <a:pt x="455686" y="964358"/>
                  <a:pt x="893205" y="856871"/>
                  <a:pt x="890177" y="678230"/>
                </a:cubicBezTo>
                <a:cubicBezTo>
                  <a:pt x="887149" y="499589"/>
                  <a:pt x="443574" y="249794"/>
                  <a:pt x="0" y="0"/>
                </a:cubicBez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57BFFBD-9EC7-B693-22E4-6545EEB3F6A2}"/>
              </a:ext>
            </a:extLst>
          </p:cNvPr>
          <p:cNvCxnSpPr>
            <a:stCxn id="3" idx="2"/>
          </p:cNvCxnSpPr>
          <p:nvPr/>
        </p:nvCxnSpPr>
        <p:spPr>
          <a:xfrm flipH="1">
            <a:off x="6141085" y="3958137"/>
            <a:ext cx="1" cy="354252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2BAF4B5-C9D7-5809-5589-3ECE3D1A6BF5}"/>
              </a:ext>
            </a:extLst>
          </p:cNvPr>
          <p:cNvCxnSpPr/>
          <p:nvPr/>
        </p:nvCxnSpPr>
        <p:spPr>
          <a:xfrm flipH="1">
            <a:off x="6141085" y="2332203"/>
            <a:ext cx="1" cy="354252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A50E913-4359-8DB9-C2E9-66EC9D9DA2CA}"/>
              </a:ext>
            </a:extLst>
          </p:cNvPr>
          <p:cNvSpPr/>
          <p:nvPr/>
        </p:nvSpPr>
        <p:spPr>
          <a:xfrm rot="10800000">
            <a:off x="5650549" y="3028596"/>
            <a:ext cx="302802" cy="647952"/>
          </a:xfrm>
          <a:custGeom>
            <a:avLst/>
            <a:gdLst>
              <a:gd name="connsiteX0" fmla="*/ 12112 w 302802"/>
              <a:gd name="connsiteY0" fmla="*/ 647952 h 647952"/>
              <a:gd name="connsiteX1" fmla="*/ 302782 w 302802"/>
              <a:gd name="connsiteY1" fmla="*/ 296726 h 647952"/>
              <a:gd name="connsiteX2" fmla="*/ 0 w 302802"/>
              <a:gd name="connsiteY2" fmla="*/ 0 h 647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802" h="647952">
                <a:moveTo>
                  <a:pt x="12112" y="647952"/>
                </a:moveTo>
                <a:cubicBezTo>
                  <a:pt x="158456" y="526335"/>
                  <a:pt x="304801" y="404718"/>
                  <a:pt x="302782" y="296726"/>
                </a:cubicBezTo>
                <a:cubicBezTo>
                  <a:pt x="300763" y="188734"/>
                  <a:pt x="150381" y="94367"/>
                  <a:pt x="0" y="0"/>
                </a:cubicBez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1E4D0CB-FF73-965C-89FC-CEFC254C72EB}"/>
              </a:ext>
            </a:extLst>
          </p:cNvPr>
          <p:cNvSpPr/>
          <p:nvPr/>
        </p:nvSpPr>
        <p:spPr>
          <a:xfrm rot="10800000">
            <a:off x="5096474" y="2816654"/>
            <a:ext cx="890192" cy="1071846"/>
          </a:xfrm>
          <a:custGeom>
            <a:avLst/>
            <a:gdLst>
              <a:gd name="connsiteX0" fmla="*/ 18167 w 890192"/>
              <a:gd name="connsiteY0" fmla="*/ 1071846 h 1071846"/>
              <a:gd name="connsiteX1" fmla="*/ 890177 w 890192"/>
              <a:gd name="connsiteY1" fmla="*/ 678230 h 1071846"/>
              <a:gd name="connsiteX2" fmla="*/ 0 w 890192"/>
              <a:gd name="connsiteY2" fmla="*/ 0 h 107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0192" h="1071846">
                <a:moveTo>
                  <a:pt x="18167" y="1071846"/>
                </a:moveTo>
                <a:cubicBezTo>
                  <a:pt x="455686" y="964358"/>
                  <a:pt x="893205" y="856871"/>
                  <a:pt x="890177" y="678230"/>
                </a:cubicBezTo>
                <a:cubicBezTo>
                  <a:pt x="887149" y="499589"/>
                  <a:pt x="443574" y="249794"/>
                  <a:pt x="0" y="0"/>
                </a:cubicBez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C1666B5-6637-6239-1EC1-3D8BE19E7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540947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1128963-515E-AE8E-D4C3-C6B5E51BD97D}"/>
              </a:ext>
            </a:extLst>
          </p:cNvPr>
          <p:cNvSpPr/>
          <p:nvPr/>
        </p:nvSpPr>
        <p:spPr>
          <a:xfrm>
            <a:off x="6824695" y="2555476"/>
            <a:ext cx="1616852" cy="161685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4B9E15E-3517-D191-5322-974A5918B63F}"/>
              </a:ext>
            </a:extLst>
          </p:cNvPr>
          <p:cNvCxnSpPr/>
          <p:nvPr/>
        </p:nvCxnSpPr>
        <p:spPr>
          <a:xfrm>
            <a:off x="6096000" y="1639561"/>
            <a:ext cx="0" cy="3699989"/>
          </a:xfrm>
          <a:prstGeom prst="line">
            <a:avLst/>
          </a:prstGeom>
          <a:ln w="127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1977B33-414C-E72F-45BC-7DDBCD273CDE}"/>
              </a:ext>
            </a:extLst>
          </p:cNvPr>
          <p:cNvCxnSpPr>
            <a:cxnSpLocks/>
            <a:stCxn id="4" idx="1"/>
          </p:cNvCxnSpPr>
          <p:nvPr/>
        </p:nvCxnSpPr>
        <p:spPr>
          <a:xfrm flipH="1">
            <a:off x="6096000" y="3363902"/>
            <a:ext cx="72869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E8876D7-F8F9-7881-5330-6E2A8CCB3DC3}"/>
              </a:ext>
            </a:extLst>
          </p:cNvPr>
          <p:cNvCxnSpPr>
            <a:cxnSpLocks/>
          </p:cNvCxnSpPr>
          <p:nvPr/>
        </p:nvCxnSpPr>
        <p:spPr>
          <a:xfrm>
            <a:off x="4693113" y="4378220"/>
            <a:ext cx="1396831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FEC0B3D-6AC5-110D-0BBA-9A9C894FE6DA}"/>
              </a:ext>
            </a:extLst>
          </p:cNvPr>
          <p:cNvCxnSpPr>
            <a:cxnSpLocks/>
          </p:cNvCxnSpPr>
          <p:nvPr/>
        </p:nvCxnSpPr>
        <p:spPr>
          <a:xfrm>
            <a:off x="4699169" y="4378220"/>
            <a:ext cx="0" cy="383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9C4F081-628B-E73A-9226-0D38EC86AC3E}"/>
              </a:ext>
            </a:extLst>
          </p:cNvPr>
          <p:cNvCxnSpPr>
            <a:cxnSpLocks/>
          </p:cNvCxnSpPr>
          <p:nvPr/>
        </p:nvCxnSpPr>
        <p:spPr>
          <a:xfrm>
            <a:off x="4699169" y="4761995"/>
            <a:ext cx="127168" cy="10597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7C0522-11C0-F3F2-4923-2CAB433D0BCF}"/>
              </a:ext>
            </a:extLst>
          </p:cNvPr>
          <p:cNvCxnSpPr/>
          <p:nvPr/>
        </p:nvCxnSpPr>
        <p:spPr>
          <a:xfrm flipH="1">
            <a:off x="4623474" y="4867967"/>
            <a:ext cx="214974" cy="14230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7F8DF91-AE1E-D9BD-A52F-889EACCA1981}"/>
              </a:ext>
            </a:extLst>
          </p:cNvPr>
          <p:cNvCxnSpPr/>
          <p:nvPr/>
        </p:nvCxnSpPr>
        <p:spPr>
          <a:xfrm>
            <a:off x="4623474" y="5004220"/>
            <a:ext cx="139279" cy="999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B9D708-FB67-5140-40F3-CA2349D200F2}"/>
              </a:ext>
            </a:extLst>
          </p:cNvPr>
          <p:cNvCxnSpPr>
            <a:cxnSpLocks/>
          </p:cNvCxnSpPr>
          <p:nvPr/>
        </p:nvCxnSpPr>
        <p:spPr>
          <a:xfrm>
            <a:off x="4762753" y="5104138"/>
            <a:ext cx="0" cy="1529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595C78FE-6702-BE23-EA80-B12471CED79F}"/>
              </a:ext>
            </a:extLst>
          </p:cNvPr>
          <p:cNvSpPr/>
          <p:nvPr/>
        </p:nvSpPr>
        <p:spPr>
          <a:xfrm rot="10800000">
            <a:off x="4611362" y="5269154"/>
            <a:ext cx="302782" cy="26039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8523A73-424E-E24A-066B-0A1263C2637B}"/>
              </a:ext>
            </a:extLst>
          </p:cNvPr>
          <p:cNvCxnSpPr/>
          <p:nvPr/>
        </p:nvCxnSpPr>
        <p:spPr>
          <a:xfrm>
            <a:off x="4611361" y="5529547"/>
            <a:ext cx="30278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ADFCF67-00B8-1ECB-16DA-574AD81610E4}"/>
              </a:ext>
            </a:extLst>
          </p:cNvPr>
          <p:cNvCxnSpPr>
            <a:stCxn id="15" idx="0"/>
          </p:cNvCxnSpPr>
          <p:nvPr/>
        </p:nvCxnSpPr>
        <p:spPr>
          <a:xfrm>
            <a:off x="4762753" y="5529547"/>
            <a:ext cx="0" cy="3277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02AFF708-CBD7-9BDA-8757-A80E611178F8}"/>
              </a:ext>
            </a:extLst>
          </p:cNvPr>
          <p:cNvSpPr/>
          <p:nvPr/>
        </p:nvSpPr>
        <p:spPr>
          <a:xfrm rot="10800000">
            <a:off x="4623474" y="5847466"/>
            <a:ext cx="290671" cy="224058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21E5BDF-BE37-445E-3410-DD30A3ED022D}"/>
              </a:ext>
            </a:extLst>
          </p:cNvPr>
          <p:cNvSpPr/>
          <p:nvPr/>
        </p:nvSpPr>
        <p:spPr>
          <a:xfrm>
            <a:off x="5008005" y="5157344"/>
            <a:ext cx="345171" cy="275418"/>
          </a:xfrm>
          <a:custGeom>
            <a:avLst/>
            <a:gdLst>
              <a:gd name="connsiteX0" fmla="*/ 0 w 345171"/>
              <a:gd name="connsiteY0" fmla="*/ 171610 h 275418"/>
              <a:gd name="connsiteX1" fmla="*/ 72668 w 345171"/>
              <a:gd name="connsiteY1" fmla="*/ 2052 h 275418"/>
              <a:gd name="connsiteX2" fmla="*/ 211947 w 345171"/>
              <a:gd name="connsiteY2" fmla="*/ 274555 h 275418"/>
              <a:gd name="connsiteX3" fmla="*/ 260392 w 345171"/>
              <a:gd name="connsiteY3" fmla="*/ 86831 h 275418"/>
              <a:gd name="connsiteX4" fmla="*/ 345171 w 345171"/>
              <a:gd name="connsiteY4" fmla="*/ 44441 h 27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71" h="275418">
                <a:moveTo>
                  <a:pt x="0" y="171610"/>
                </a:moveTo>
                <a:cubicBezTo>
                  <a:pt x="18672" y="78252"/>
                  <a:pt x="37344" y="-15105"/>
                  <a:pt x="72668" y="2052"/>
                </a:cubicBezTo>
                <a:cubicBezTo>
                  <a:pt x="107992" y="19209"/>
                  <a:pt x="180660" y="260425"/>
                  <a:pt x="211947" y="274555"/>
                </a:cubicBezTo>
                <a:cubicBezTo>
                  <a:pt x="243234" y="288685"/>
                  <a:pt x="238188" y="125183"/>
                  <a:pt x="260392" y="86831"/>
                </a:cubicBezTo>
                <a:cubicBezTo>
                  <a:pt x="282596" y="48479"/>
                  <a:pt x="313883" y="46460"/>
                  <a:pt x="345171" y="44441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5424D50-AF19-7FE7-2BF1-66856811CE1A}"/>
              </a:ext>
            </a:extLst>
          </p:cNvPr>
          <p:cNvSpPr/>
          <p:nvPr/>
        </p:nvSpPr>
        <p:spPr>
          <a:xfrm>
            <a:off x="5008005" y="5432715"/>
            <a:ext cx="345171" cy="275418"/>
          </a:xfrm>
          <a:custGeom>
            <a:avLst/>
            <a:gdLst>
              <a:gd name="connsiteX0" fmla="*/ 0 w 345171"/>
              <a:gd name="connsiteY0" fmla="*/ 171610 h 275418"/>
              <a:gd name="connsiteX1" fmla="*/ 72668 w 345171"/>
              <a:gd name="connsiteY1" fmla="*/ 2052 h 275418"/>
              <a:gd name="connsiteX2" fmla="*/ 211947 w 345171"/>
              <a:gd name="connsiteY2" fmla="*/ 274555 h 275418"/>
              <a:gd name="connsiteX3" fmla="*/ 260392 w 345171"/>
              <a:gd name="connsiteY3" fmla="*/ 86831 h 275418"/>
              <a:gd name="connsiteX4" fmla="*/ 345171 w 345171"/>
              <a:gd name="connsiteY4" fmla="*/ 44441 h 27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71" h="275418">
                <a:moveTo>
                  <a:pt x="0" y="171610"/>
                </a:moveTo>
                <a:cubicBezTo>
                  <a:pt x="18672" y="78252"/>
                  <a:pt x="37344" y="-15105"/>
                  <a:pt x="72668" y="2052"/>
                </a:cubicBezTo>
                <a:cubicBezTo>
                  <a:pt x="107992" y="19209"/>
                  <a:pt x="180660" y="260425"/>
                  <a:pt x="211947" y="274555"/>
                </a:cubicBezTo>
                <a:cubicBezTo>
                  <a:pt x="243234" y="288685"/>
                  <a:pt x="238188" y="125183"/>
                  <a:pt x="260392" y="86831"/>
                </a:cubicBezTo>
                <a:cubicBezTo>
                  <a:pt x="282596" y="48479"/>
                  <a:pt x="313883" y="46460"/>
                  <a:pt x="345171" y="44441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94D58A9-11AB-D6C0-748D-FAF575AEDBEC}"/>
              </a:ext>
            </a:extLst>
          </p:cNvPr>
          <p:cNvSpPr/>
          <p:nvPr/>
        </p:nvSpPr>
        <p:spPr>
          <a:xfrm>
            <a:off x="2765404" y="1904495"/>
            <a:ext cx="1301961" cy="13019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8341126-A0B3-FEA9-FEF8-746FA9C0207E}"/>
              </a:ext>
            </a:extLst>
          </p:cNvPr>
          <p:cNvCxnSpPr/>
          <p:nvPr/>
        </p:nvCxnSpPr>
        <p:spPr>
          <a:xfrm>
            <a:off x="3040935" y="2167914"/>
            <a:ext cx="750898" cy="77512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B355C07-C71E-CAF3-45FB-C4EDBFDA037C}"/>
              </a:ext>
            </a:extLst>
          </p:cNvPr>
          <p:cNvCxnSpPr>
            <a:cxnSpLocks/>
          </p:cNvCxnSpPr>
          <p:nvPr/>
        </p:nvCxnSpPr>
        <p:spPr>
          <a:xfrm flipH="1">
            <a:off x="3040935" y="2167914"/>
            <a:ext cx="750898" cy="77512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B69380F-94FD-E679-CFE0-FFB63D40EA2E}"/>
              </a:ext>
            </a:extLst>
          </p:cNvPr>
          <p:cNvCxnSpPr>
            <a:endCxn id="25" idx="0"/>
          </p:cNvCxnSpPr>
          <p:nvPr/>
        </p:nvCxnSpPr>
        <p:spPr>
          <a:xfrm>
            <a:off x="3416384" y="1535102"/>
            <a:ext cx="1" cy="369393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58BB00E2-99B3-A355-41DB-2455FC7B3057}"/>
              </a:ext>
            </a:extLst>
          </p:cNvPr>
          <p:cNvSpPr txBox="1"/>
          <p:nvPr/>
        </p:nvSpPr>
        <p:spPr>
          <a:xfrm>
            <a:off x="3116302" y="128539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4BE4B04-A7BA-1250-80EC-04F6A82D9F4B}"/>
              </a:ext>
            </a:extLst>
          </p:cNvPr>
          <p:cNvCxnSpPr/>
          <p:nvPr/>
        </p:nvCxnSpPr>
        <p:spPr>
          <a:xfrm>
            <a:off x="3416384" y="3206456"/>
            <a:ext cx="1" cy="369393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FFCF832C-2A23-BBB9-8C72-2A8D6A127997}"/>
              </a:ext>
            </a:extLst>
          </p:cNvPr>
          <p:cNvSpPr/>
          <p:nvPr/>
        </p:nvSpPr>
        <p:spPr>
          <a:xfrm rot="10800000">
            <a:off x="3290729" y="3575849"/>
            <a:ext cx="251309" cy="20589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B0FEECA-6B40-B1AF-DCB9-0B6DF2762591}"/>
              </a:ext>
            </a:extLst>
          </p:cNvPr>
          <p:cNvCxnSpPr/>
          <p:nvPr/>
        </p:nvCxnSpPr>
        <p:spPr>
          <a:xfrm>
            <a:off x="3416383" y="1719798"/>
            <a:ext cx="100220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0A979A8-02C6-BC72-65B6-1217CC3302D3}"/>
              </a:ext>
            </a:extLst>
          </p:cNvPr>
          <p:cNvCxnSpPr>
            <a:cxnSpLocks/>
          </p:cNvCxnSpPr>
          <p:nvPr/>
        </p:nvCxnSpPr>
        <p:spPr>
          <a:xfrm>
            <a:off x="4418591" y="1719798"/>
            <a:ext cx="0" cy="3421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34455EB-71BC-CAB0-8903-D0657195AEB3}"/>
              </a:ext>
            </a:extLst>
          </p:cNvPr>
          <p:cNvCxnSpPr>
            <a:cxnSpLocks/>
          </p:cNvCxnSpPr>
          <p:nvPr/>
        </p:nvCxnSpPr>
        <p:spPr>
          <a:xfrm>
            <a:off x="4418591" y="2061942"/>
            <a:ext cx="127168" cy="10597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D97BAFF-2654-F74A-F364-68F2521C5F13}"/>
              </a:ext>
            </a:extLst>
          </p:cNvPr>
          <p:cNvCxnSpPr/>
          <p:nvPr/>
        </p:nvCxnSpPr>
        <p:spPr>
          <a:xfrm flipH="1">
            <a:off x="4342896" y="2167914"/>
            <a:ext cx="214974" cy="14230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B836622-E860-C4F5-F149-98E22F3343B5}"/>
              </a:ext>
            </a:extLst>
          </p:cNvPr>
          <p:cNvCxnSpPr/>
          <p:nvPr/>
        </p:nvCxnSpPr>
        <p:spPr>
          <a:xfrm>
            <a:off x="4342896" y="2304167"/>
            <a:ext cx="139279" cy="999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A72ABD2-3B58-F01B-FD94-D0FEB053ED2F}"/>
              </a:ext>
            </a:extLst>
          </p:cNvPr>
          <p:cNvCxnSpPr>
            <a:cxnSpLocks/>
            <a:stCxn id="25" idx="3"/>
          </p:cNvCxnSpPr>
          <p:nvPr/>
        </p:nvCxnSpPr>
        <p:spPr>
          <a:xfrm>
            <a:off x="4067365" y="2555476"/>
            <a:ext cx="8235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0FAB626-675D-3273-EACC-CE2EFD3EF658}"/>
              </a:ext>
            </a:extLst>
          </p:cNvPr>
          <p:cNvCxnSpPr/>
          <p:nvPr/>
        </p:nvCxnSpPr>
        <p:spPr>
          <a:xfrm>
            <a:off x="4482175" y="2404085"/>
            <a:ext cx="0" cy="15138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7FC9E068-521A-CD97-1B0A-3689B9B5070A}"/>
              </a:ext>
            </a:extLst>
          </p:cNvPr>
          <p:cNvSpPr/>
          <p:nvPr/>
        </p:nvSpPr>
        <p:spPr>
          <a:xfrm rot="16200000">
            <a:off x="4415310" y="2205006"/>
            <a:ext cx="1616852" cy="70093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interrupt interface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5E0D488-CDCE-6E0E-449D-EB6A83362312}"/>
              </a:ext>
            </a:extLst>
          </p:cNvPr>
          <p:cNvCxnSpPr>
            <a:cxnSpLocks/>
          </p:cNvCxnSpPr>
          <p:nvPr/>
        </p:nvCxnSpPr>
        <p:spPr>
          <a:xfrm>
            <a:off x="5565123" y="2555474"/>
            <a:ext cx="52482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4AC9AC5-0DD8-C799-FD7D-92171251F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009303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E693F0-38C0-5F62-FCA2-44C30ADA98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1847" y="1170532"/>
            <a:ext cx="5181600" cy="4351338"/>
          </a:xfrm>
        </p:spPr>
        <p:txBody>
          <a:bodyPr>
            <a:norm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int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ievent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0;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#define NEVENTS 16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RTCTime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event_times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[NEVENTS];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FD301A-4CF3-2B27-FC66-DFABC4822F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5847" y="1170532"/>
            <a:ext cx="5181600" cy="4351338"/>
          </a:xfrm>
        </p:spPr>
        <p:txBody>
          <a:bodyPr>
            <a:no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void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Hall_event_handler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() {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int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sensorval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RTCTime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thistime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sensorval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	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digitalRead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(HALL_EFFECT_PIN);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/* read the sensor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RTC.getTime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thistime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);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/* get the time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/* save in the event arrays,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wrapping around when full */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event_times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ievent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] =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thistime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ievent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ievent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+ 1;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if (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ievent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&gt;= NEVENTS)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     </a:t>
            </a:r>
            <a:r>
              <a:rPr lang="en-US" sz="16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ievent</a:t>
            </a: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0;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8C72372-3CFD-DCBB-DB26-1829798FD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854282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77802B-D336-20E8-D48A-2D3EFD9B4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353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Sense a physical action or state.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Detect a change in state.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Notify the user or application.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5961D-CFB3-6D1A-0634-D5BC18054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979507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18B86BA-98F7-4451-B4A9-52E3E681F727}"/>
              </a:ext>
            </a:extLst>
          </p:cNvPr>
          <p:cNvCxnSpPr>
            <a:cxnSpLocks/>
          </p:cNvCxnSpPr>
          <p:nvPr/>
        </p:nvCxnSpPr>
        <p:spPr>
          <a:xfrm>
            <a:off x="3291310" y="4291905"/>
            <a:ext cx="66733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223B48B-B7FF-E037-B43E-96EA1390572B}"/>
              </a:ext>
            </a:extLst>
          </p:cNvPr>
          <p:cNvSpPr txBox="1"/>
          <p:nvPr/>
        </p:nvSpPr>
        <p:spPr>
          <a:xfrm>
            <a:off x="9657478" y="4594687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643625A-5FC5-6034-6252-DC92BD93EDB5}"/>
              </a:ext>
            </a:extLst>
          </p:cNvPr>
          <p:cNvSpPr/>
          <p:nvPr/>
        </p:nvSpPr>
        <p:spPr>
          <a:xfrm>
            <a:off x="3291310" y="2538801"/>
            <a:ext cx="390587" cy="390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3A947EE-A204-2D32-4945-BB55537E9729}"/>
              </a:ext>
            </a:extLst>
          </p:cNvPr>
          <p:cNvSpPr/>
          <p:nvPr/>
        </p:nvSpPr>
        <p:spPr>
          <a:xfrm>
            <a:off x="7125532" y="2495907"/>
            <a:ext cx="390587" cy="390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D316727-2011-7151-9107-FA1613B4AFF9}"/>
              </a:ext>
            </a:extLst>
          </p:cNvPr>
          <p:cNvSpPr/>
          <p:nvPr/>
        </p:nvSpPr>
        <p:spPr>
          <a:xfrm>
            <a:off x="4842560" y="3901318"/>
            <a:ext cx="390587" cy="390587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9EEF24B-C2E6-B7C9-8DCD-45CC91224D81}"/>
              </a:ext>
            </a:extLst>
          </p:cNvPr>
          <p:cNvSpPr/>
          <p:nvPr/>
        </p:nvSpPr>
        <p:spPr>
          <a:xfrm>
            <a:off x="9462184" y="3901318"/>
            <a:ext cx="390587" cy="390587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BE1E96-82D4-6BA0-7D12-1E90F4B1D04C}"/>
              </a:ext>
            </a:extLst>
          </p:cNvPr>
          <p:cNvSpPr txBox="1"/>
          <p:nvPr/>
        </p:nvSpPr>
        <p:spPr>
          <a:xfrm>
            <a:off x="2231575" y="2495907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open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D6EE28-F8AE-1D3E-B808-695994F8B3DF}"/>
              </a:ext>
            </a:extLst>
          </p:cNvPr>
          <p:cNvSpPr txBox="1"/>
          <p:nvPr/>
        </p:nvSpPr>
        <p:spPr>
          <a:xfrm>
            <a:off x="2112952" y="3780802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closed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C66A0C-4B1B-E17D-563F-10DC4C08D553}"/>
              </a:ext>
            </a:extLst>
          </p:cNvPr>
          <p:cNvSpPr txBox="1"/>
          <p:nvPr/>
        </p:nvSpPr>
        <p:spPr>
          <a:xfrm>
            <a:off x="2834185" y="1395678"/>
            <a:ext cx="1856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 = &lt;value, time&gt;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C0FF93-1695-4059-493E-0469BFCA9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5514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E8C6D2-C9A6-9E07-5E1A-374893D30557}"/>
              </a:ext>
            </a:extLst>
          </p:cNvPr>
          <p:cNvSpPr/>
          <p:nvPr/>
        </p:nvSpPr>
        <p:spPr>
          <a:xfrm>
            <a:off x="2056940" y="2615337"/>
            <a:ext cx="1208098" cy="12716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EC1FD93-537D-EFE5-7832-AB946249D9EA}"/>
              </a:ext>
            </a:extLst>
          </p:cNvPr>
          <p:cNvCxnSpPr>
            <a:stCxn id="2" idx="1"/>
            <a:endCxn id="2" idx="3"/>
          </p:cNvCxnSpPr>
          <p:nvPr/>
        </p:nvCxnSpPr>
        <p:spPr>
          <a:xfrm>
            <a:off x="2056940" y="3251178"/>
            <a:ext cx="1208098" cy="0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F1D30A4-C8E1-C230-0585-A82EBBD4F797}"/>
              </a:ext>
            </a:extLst>
          </p:cNvPr>
          <p:cNvSpPr txBox="1"/>
          <p:nvPr/>
        </p:nvSpPr>
        <p:spPr>
          <a:xfrm>
            <a:off x="1838488" y="4083827"/>
            <a:ext cx="1645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no applied field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5CC75D-D1F4-AF6B-8DF9-E1676921EDB1}"/>
              </a:ext>
            </a:extLst>
          </p:cNvPr>
          <p:cNvSpPr/>
          <p:nvPr/>
        </p:nvSpPr>
        <p:spPr>
          <a:xfrm>
            <a:off x="4280365" y="2615337"/>
            <a:ext cx="1208098" cy="12716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C7166F-FB3B-3375-BB72-961212BD2683}"/>
              </a:ext>
            </a:extLst>
          </p:cNvPr>
          <p:cNvSpPr txBox="1"/>
          <p:nvPr/>
        </p:nvSpPr>
        <p:spPr>
          <a:xfrm>
            <a:off x="4210191" y="4083827"/>
            <a:ext cx="1348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applied field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5AC4E33-D0D5-FA12-FF81-4394FEC430F8}"/>
              </a:ext>
            </a:extLst>
          </p:cNvPr>
          <p:cNvSpPr/>
          <p:nvPr/>
        </p:nvSpPr>
        <p:spPr>
          <a:xfrm>
            <a:off x="4306607" y="3280413"/>
            <a:ext cx="1156625" cy="373464"/>
          </a:xfrm>
          <a:custGeom>
            <a:avLst/>
            <a:gdLst>
              <a:gd name="connsiteX0" fmla="*/ 0 w 1156625"/>
              <a:gd name="connsiteY0" fmla="*/ 4071 h 373464"/>
              <a:gd name="connsiteX1" fmla="*/ 678230 w 1156625"/>
              <a:gd name="connsiteY1" fmla="*/ 52516 h 373464"/>
              <a:gd name="connsiteX2" fmla="*/ 1156625 w 1156625"/>
              <a:gd name="connsiteY2" fmla="*/ 373464 h 37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6625" h="373464">
                <a:moveTo>
                  <a:pt x="0" y="4071"/>
                </a:moveTo>
                <a:cubicBezTo>
                  <a:pt x="242729" y="-2489"/>
                  <a:pt x="485459" y="-9049"/>
                  <a:pt x="678230" y="52516"/>
                </a:cubicBezTo>
                <a:cubicBezTo>
                  <a:pt x="871001" y="114081"/>
                  <a:pt x="1013813" y="243772"/>
                  <a:pt x="1156625" y="373464"/>
                </a:cubicBezTo>
              </a:path>
            </a:pathLst>
          </a:custGeom>
          <a:ln w="38100"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3583AB-724A-A44B-7525-647AE7BD26AF}"/>
              </a:ext>
            </a:extLst>
          </p:cNvPr>
          <p:cNvSpPr txBox="1"/>
          <p:nvPr/>
        </p:nvSpPr>
        <p:spPr>
          <a:xfrm>
            <a:off x="3348486" y="253963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9101BE0-5E8D-7075-877E-92D368020F42}"/>
              </a:ext>
            </a:extLst>
          </p:cNvPr>
          <p:cNvSpPr txBox="1"/>
          <p:nvPr/>
        </p:nvSpPr>
        <p:spPr>
          <a:xfrm>
            <a:off x="3370928" y="3569098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6D2447-DB76-2042-9C92-BB9249E1E0FC}"/>
              </a:ext>
            </a:extLst>
          </p:cNvPr>
          <p:cNvSpPr txBox="1"/>
          <p:nvPr/>
        </p:nvSpPr>
        <p:spPr>
          <a:xfrm>
            <a:off x="3374294" y="3042287"/>
            <a:ext cx="548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V=0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26348B-B15D-F0E2-D7DE-431D742725A3}"/>
              </a:ext>
            </a:extLst>
          </p:cNvPr>
          <p:cNvSpPr txBox="1"/>
          <p:nvPr/>
        </p:nvSpPr>
        <p:spPr>
          <a:xfrm>
            <a:off x="5720607" y="253963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227F636-6C1B-B737-B3AD-D0DB32663873}"/>
              </a:ext>
            </a:extLst>
          </p:cNvPr>
          <p:cNvSpPr txBox="1"/>
          <p:nvPr/>
        </p:nvSpPr>
        <p:spPr>
          <a:xfrm>
            <a:off x="5743049" y="3569098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522741A-CF5D-B7DF-3449-6FF86E7F7524}"/>
              </a:ext>
            </a:extLst>
          </p:cNvPr>
          <p:cNvSpPr txBox="1"/>
          <p:nvPr/>
        </p:nvSpPr>
        <p:spPr>
          <a:xfrm>
            <a:off x="5746415" y="3042287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V=V</a:t>
            </a:r>
            <a:r>
              <a:rPr lang="en-US" baseline="-25000" dirty="0"/>
              <a:t>H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2BA6C3B-A90B-4067-6B66-FCEBFE97009C}"/>
              </a:ext>
            </a:extLst>
          </p:cNvPr>
          <p:cNvSpPr/>
          <p:nvPr/>
        </p:nvSpPr>
        <p:spPr>
          <a:xfrm>
            <a:off x="8334453" y="2692598"/>
            <a:ext cx="1301961" cy="13019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F74AFF4-E846-DBDC-EB97-E9D3721CA8B0}"/>
              </a:ext>
            </a:extLst>
          </p:cNvPr>
          <p:cNvCxnSpPr/>
          <p:nvPr/>
        </p:nvCxnSpPr>
        <p:spPr>
          <a:xfrm>
            <a:off x="8609984" y="2956017"/>
            <a:ext cx="750898" cy="77512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82DB13D-68CF-080F-0F28-3E6372B0DB81}"/>
              </a:ext>
            </a:extLst>
          </p:cNvPr>
          <p:cNvCxnSpPr>
            <a:cxnSpLocks/>
          </p:cNvCxnSpPr>
          <p:nvPr/>
        </p:nvCxnSpPr>
        <p:spPr>
          <a:xfrm flipH="1">
            <a:off x="8609984" y="2956017"/>
            <a:ext cx="750898" cy="77512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1B93D2D-55DD-710E-D5AA-3FCB928DA7EC}"/>
              </a:ext>
            </a:extLst>
          </p:cNvPr>
          <p:cNvCxnSpPr>
            <a:endCxn id="3" idx="0"/>
          </p:cNvCxnSpPr>
          <p:nvPr/>
        </p:nvCxnSpPr>
        <p:spPr>
          <a:xfrm>
            <a:off x="8985433" y="2323205"/>
            <a:ext cx="1" cy="369393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6475703-83CD-12AB-A539-29CE4354D755}"/>
              </a:ext>
            </a:extLst>
          </p:cNvPr>
          <p:cNvSpPr txBox="1"/>
          <p:nvPr/>
        </p:nvSpPr>
        <p:spPr>
          <a:xfrm>
            <a:off x="8685351" y="20735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98F57D-B107-324D-418A-B22C5413652E}"/>
              </a:ext>
            </a:extLst>
          </p:cNvPr>
          <p:cNvCxnSpPr/>
          <p:nvPr/>
        </p:nvCxnSpPr>
        <p:spPr>
          <a:xfrm>
            <a:off x="8985433" y="3994559"/>
            <a:ext cx="1" cy="369393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25457C6E-C3B4-29E0-CF28-0796041DAC47}"/>
              </a:ext>
            </a:extLst>
          </p:cNvPr>
          <p:cNvSpPr/>
          <p:nvPr/>
        </p:nvSpPr>
        <p:spPr>
          <a:xfrm rot="10800000">
            <a:off x="8859778" y="4363952"/>
            <a:ext cx="251309" cy="20589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C597AE-9BE7-E12D-A2A2-DE13C9D478F8}"/>
              </a:ext>
            </a:extLst>
          </p:cNvPr>
          <p:cNvCxnSpPr/>
          <p:nvPr/>
        </p:nvCxnSpPr>
        <p:spPr>
          <a:xfrm>
            <a:off x="8985432" y="2507901"/>
            <a:ext cx="100220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97572CB-5BC6-1EB0-A9EB-8306BDE7ED97}"/>
              </a:ext>
            </a:extLst>
          </p:cNvPr>
          <p:cNvCxnSpPr>
            <a:cxnSpLocks/>
          </p:cNvCxnSpPr>
          <p:nvPr/>
        </p:nvCxnSpPr>
        <p:spPr>
          <a:xfrm>
            <a:off x="9987640" y="2507901"/>
            <a:ext cx="0" cy="3421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298C68C-C71C-B1CD-1876-96FD2230E103}"/>
              </a:ext>
            </a:extLst>
          </p:cNvPr>
          <p:cNvCxnSpPr>
            <a:cxnSpLocks/>
          </p:cNvCxnSpPr>
          <p:nvPr/>
        </p:nvCxnSpPr>
        <p:spPr>
          <a:xfrm>
            <a:off x="9987640" y="2850045"/>
            <a:ext cx="127168" cy="10597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E0C992-38E6-23E2-E03C-AC702AC79954}"/>
              </a:ext>
            </a:extLst>
          </p:cNvPr>
          <p:cNvCxnSpPr/>
          <p:nvPr/>
        </p:nvCxnSpPr>
        <p:spPr>
          <a:xfrm flipH="1">
            <a:off x="9911945" y="2956017"/>
            <a:ext cx="214974" cy="14230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5B9EF03-A0E9-8931-DB37-18AABFE0B5AA}"/>
              </a:ext>
            </a:extLst>
          </p:cNvPr>
          <p:cNvCxnSpPr/>
          <p:nvPr/>
        </p:nvCxnSpPr>
        <p:spPr>
          <a:xfrm>
            <a:off x="9911945" y="3092270"/>
            <a:ext cx="139279" cy="999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5AF1B43-7E0B-6DB0-C20D-88A728755A93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9636414" y="3343579"/>
            <a:ext cx="82356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B6B473B-ABBB-E5FC-5B41-E696C2518E37}"/>
              </a:ext>
            </a:extLst>
          </p:cNvPr>
          <p:cNvCxnSpPr/>
          <p:nvPr/>
        </p:nvCxnSpPr>
        <p:spPr>
          <a:xfrm>
            <a:off x="10051224" y="3192188"/>
            <a:ext cx="0" cy="15138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8A9895C6-BD71-01FB-803A-33AAAE193015}"/>
              </a:ext>
            </a:extLst>
          </p:cNvPr>
          <p:cNvSpPr txBox="1"/>
          <p:nvPr/>
        </p:nvSpPr>
        <p:spPr>
          <a:xfrm>
            <a:off x="10482876" y="314222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2DB35684-5B44-6EEF-3D73-0FEC5A7BA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437715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1128963-515E-AE8E-D4C3-C6B5E51BD97D}"/>
              </a:ext>
            </a:extLst>
          </p:cNvPr>
          <p:cNvSpPr/>
          <p:nvPr/>
        </p:nvSpPr>
        <p:spPr>
          <a:xfrm>
            <a:off x="7306916" y="2541828"/>
            <a:ext cx="1616852" cy="161685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4B9E15E-3517-D191-5322-974A5918B63F}"/>
              </a:ext>
            </a:extLst>
          </p:cNvPr>
          <p:cNvCxnSpPr>
            <a:cxnSpLocks/>
          </p:cNvCxnSpPr>
          <p:nvPr/>
        </p:nvCxnSpPr>
        <p:spPr>
          <a:xfrm>
            <a:off x="6578221" y="1625913"/>
            <a:ext cx="0" cy="3699989"/>
          </a:xfrm>
          <a:prstGeom prst="line">
            <a:avLst/>
          </a:prstGeom>
          <a:ln w="127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1977B33-414C-E72F-45BC-7DDBCD273CDE}"/>
              </a:ext>
            </a:extLst>
          </p:cNvPr>
          <p:cNvCxnSpPr>
            <a:cxnSpLocks/>
            <a:stCxn id="4" idx="1"/>
          </p:cNvCxnSpPr>
          <p:nvPr/>
        </p:nvCxnSpPr>
        <p:spPr>
          <a:xfrm flipH="1">
            <a:off x="6578221" y="3350254"/>
            <a:ext cx="72869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A72ABD2-3B58-F01B-FD94-D0FEB053ED2F}"/>
              </a:ext>
            </a:extLst>
          </p:cNvPr>
          <p:cNvCxnSpPr>
            <a:cxnSpLocks/>
            <a:endCxn id="18" idx="1"/>
          </p:cNvCxnSpPr>
          <p:nvPr/>
        </p:nvCxnSpPr>
        <p:spPr>
          <a:xfrm>
            <a:off x="4324422" y="2031006"/>
            <a:ext cx="602632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5E0D488-CDCE-6E0E-449D-EB6A83362312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6085950" y="2031006"/>
            <a:ext cx="492271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0CAF1A01-D97C-EB25-7146-47F14094189D}"/>
              </a:ext>
            </a:extLst>
          </p:cNvPr>
          <p:cNvSpPr/>
          <p:nvPr/>
        </p:nvSpPr>
        <p:spPr>
          <a:xfrm>
            <a:off x="3211892" y="1680537"/>
            <a:ext cx="1112530" cy="140187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 device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FEABDF8-A477-3A4A-140E-9913E11F9BC7}"/>
              </a:ext>
            </a:extLst>
          </p:cNvPr>
          <p:cNvSpPr/>
          <p:nvPr/>
        </p:nvSpPr>
        <p:spPr>
          <a:xfrm>
            <a:off x="4927054" y="1680537"/>
            <a:ext cx="1158896" cy="70093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bus interface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C338751-A181-577A-0ED2-6230EC7C7DE5}"/>
              </a:ext>
            </a:extLst>
          </p:cNvPr>
          <p:cNvSpPr/>
          <p:nvPr/>
        </p:nvSpPr>
        <p:spPr>
          <a:xfrm>
            <a:off x="4927053" y="2381476"/>
            <a:ext cx="1158896" cy="70093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interrupt interface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52A61C3-F815-CD72-579C-265E2806943F}"/>
              </a:ext>
            </a:extLst>
          </p:cNvPr>
          <p:cNvCxnSpPr>
            <a:cxnSpLocks/>
          </p:cNvCxnSpPr>
          <p:nvPr/>
        </p:nvCxnSpPr>
        <p:spPr>
          <a:xfrm>
            <a:off x="4324422" y="2731945"/>
            <a:ext cx="6026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5236102A-8A68-86B4-A9BB-9ED567D42CC9}"/>
              </a:ext>
            </a:extLst>
          </p:cNvPr>
          <p:cNvSpPr/>
          <p:nvPr/>
        </p:nvSpPr>
        <p:spPr>
          <a:xfrm>
            <a:off x="3211892" y="3832179"/>
            <a:ext cx="1112530" cy="140187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 device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C55802D-5D58-35EA-5159-44C3ED2863D6}"/>
              </a:ext>
            </a:extLst>
          </p:cNvPr>
          <p:cNvCxnSpPr>
            <a:cxnSpLocks/>
            <a:endCxn id="66" idx="1"/>
          </p:cNvCxnSpPr>
          <p:nvPr/>
        </p:nvCxnSpPr>
        <p:spPr>
          <a:xfrm>
            <a:off x="4324421" y="4182648"/>
            <a:ext cx="602632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FE5A0370-087C-7D83-3181-2A7F59DB57DF}"/>
              </a:ext>
            </a:extLst>
          </p:cNvPr>
          <p:cNvSpPr/>
          <p:nvPr/>
        </p:nvSpPr>
        <p:spPr>
          <a:xfrm>
            <a:off x="4927053" y="3832179"/>
            <a:ext cx="1158896" cy="70093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bus interface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C05C259-EE48-A4CD-7072-231FD9C10264}"/>
              </a:ext>
            </a:extLst>
          </p:cNvPr>
          <p:cNvSpPr/>
          <p:nvPr/>
        </p:nvSpPr>
        <p:spPr>
          <a:xfrm>
            <a:off x="4927052" y="4533118"/>
            <a:ext cx="1158896" cy="70093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interrupt interface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7385293-9C9C-171F-7B1A-7E5053FE5E11}"/>
              </a:ext>
            </a:extLst>
          </p:cNvPr>
          <p:cNvCxnSpPr>
            <a:cxnSpLocks/>
          </p:cNvCxnSpPr>
          <p:nvPr/>
        </p:nvCxnSpPr>
        <p:spPr>
          <a:xfrm>
            <a:off x="4324421" y="4883587"/>
            <a:ext cx="6026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0731954-2E11-B2F1-C6D6-467BEE34DFC9}"/>
              </a:ext>
            </a:extLst>
          </p:cNvPr>
          <p:cNvCxnSpPr>
            <a:cxnSpLocks/>
          </p:cNvCxnSpPr>
          <p:nvPr/>
        </p:nvCxnSpPr>
        <p:spPr>
          <a:xfrm flipV="1">
            <a:off x="6085949" y="2731945"/>
            <a:ext cx="492271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6796498D-C00B-2586-2AB5-EA3CF1D2CE4D}"/>
              </a:ext>
            </a:extLst>
          </p:cNvPr>
          <p:cNvCxnSpPr>
            <a:cxnSpLocks/>
          </p:cNvCxnSpPr>
          <p:nvPr/>
        </p:nvCxnSpPr>
        <p:spPr>
          <a:xfrm flipV="1">
            <a:off x="6085948" y="4182647"/>
            <a:ext cx="492271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EEF5D3B1-6B85-B564-1E74-868BD60D1A71}"/>
              </a:ext>
            </a:extLst>
          </p:cNvPr>
          <p:cNvCxnSpPr>
            <a:cxnSpLocks/>
          </p:cNvCxnSpPr>
          <p:nvPr/>
        </p:nvCxnSpPr>
        <p:spPr>
          <a:xfrm flipV="1">
            <a:off x="6085948" y="4883585"/>
            <a:ext cx="492271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6E53042-7018-3388-EB83-2B97F577D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13518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1128963-515E-AE8E-D4C3-C6B5E51BD97D}"/>
              </a:ext>
            </a:extLst>
          </p:cNvPr>
          <p:cNvSpPr/>
          <p:nvPr/>
        </p:nvSpPr>
        <p:spPr>
          <a:xfrm>
            <a:off x="7347858" y="2523632"/>
            <a:ext cx="1616852" cy="161685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4B9E15E-3517-D191-5322-974A5918B63F}"/>
              </a:ext>
            </a:extLst>
          </p:cNvPr>
          <p:cNvCxnSpPr>
            <a:cxnSpLocks/>
          </p:cNvCxnSpPr>
          <p:nvPr/>
        </p:nvCxnSpPr>
        <p:spPr>
          <a:xfrm>
            <a:off x="6619163" y="1607717"/>
            <a:ext cx="0" cy="3699989"/>
          </a:xfrm>
          <a:prstGeom prst="line">
            <a:avLst/>
          </a:prstGeom>
          <a:ln w="127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1977B33-414C-E72F-45BC-7DDBCD273CDE}"/>
              </a:ext>
            </a:extLst>
          </p:cNvPr>
          <p:cNvCxnSpPr>
            <a:cxnSpLocks/>
            <a:stCxn id="4" idx="1"/>
          </p:cNvCxnSpPr>
          <p:nvPr/>
        </p:nvCxnSpPr>
        <p:spPr>
          <a:xfrm flipH="1">
            <a:off x="6619163" y="3332058"/>
            <a:ext cx="72869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EC338751-A181-577A-0ED2-6230EC7C7DE5}"/>
              </a:ext>
            </a:extLst>
          </p:cNvPr>
          <p:cNvSpPr/>
          <p:nvPr/>
        </p:nvSpPr>
        <p:spPr>
          <a:xfrm>
            <a:off x="4967995" y="2363280"/>
            <a:ext cx="1158896" cy="70093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interrupt interface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52A61C3-F815-CD72-579C-265E2806943F}"/>
              </a:ext>
            </a:extLst>
          </p:cNvPr>
          <p:cNvCxnSpPr>
            <a:cxnSpLocks/>
          </p:cNvCxnSpPr>
          <p:nvPr/>
        </p:nvCxnSpPr>
        <p:spPr>
          <a:xfrm>
            <a:off x="4365364" y="2713749"/>
            <a:ext cx="6026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C55802D-5D58-35EA-5159-44C3ED2863D6}"/>
              </a:ext>
            </a:extLst>
          </p:cNvPr>
          <p:cNvCxnSpPr>
            <a:cxnSpLocks/>
            <a:endCxn id="66" idx="1"/>
          </p:cNvCxnSpPr>
          <p:nvPr/>
        </p:nvCxnSpPr>
        <p:spPr>
          <a:xfrm>
            <a:off x="3323920" y="4164453"/>
            <a:ext cx="16440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FE5A0370-087C-7D83-3181-2A7F59DB57DF}"/>
              </a:ext>
            </a:extLst>
          </p:cNvPr>
          <p:cNvSpPr/>
          <p:nvPr/>
        </p:nvSpPr>
        <p:spPr>
          <a:xfrm>
            <a:off x="4967995" y="3813983"/>
            <a:ext cx="1158896" cy="70093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bus interface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0731954-2E11-B2F1-C6D6-467BEE34DFC9}"/>
              </a:ext>
            </a:extLst>
          </p:cNvPr>
          <p:cNvCxnSpPr>
            <a:cxnSpLocks/>
          </p:cNvCxnSpPr>
          <p:nvPr/>
        </p:nvCxnSpPr>
        <p:spPr>
          <a:xfrm flipV="1">
            <a:off x="6126891" y="2713749"/>
            <a:ext cx="492271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6796498D-C00B-2586-2AB5-EA3CF1D2CE4D}"/>
              </a:ext>
            </a:extLst>
          </p:cNvPr>
          <p:cNvCxnSpPr>
            <a:cxnSpLocks/>
          </p:cNvCxnSpPr>
          <p:nvPr/>
        </p:nvCxnSpPr>
        <p:spPr>
          <a:xfrm flipV="1">
            <a:off x="6126890" y="4164451"/>
            <a:ext cx="492271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38091A5A-6B02-D46B-8600-6BBA7618F6DA}"/>
              </a:ext>
            </a:extLst>
          </p:cNvPr>
          <p:cNvSpPr/>
          <p:nvPr/>
        </p:nvSpPr>
        <p:spPr>
          <a:xfrm>
            <a:off x="2672942" y="2062768"/>
            <a:ext cx="1301961" cy="13019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282A67D-DB93-6B98-4178-5A4FF2DF41A7}"/>
              </a:ext>
            </a:extLst>
          </p:cNvPr>
          <p:cNvCxnSpPr>
            <a:cxnSpLocks/>
          </p:cNvCxnSpPr>
          <p:nvPr/>
        </p:nvCxnSpPr>
        <p:spPr>
          <a:xfrm>
            <a:off x="2948473" y="2326187"/>
            <a:ext cx="750898" cy="77512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E63FF5C-F96C-C1A5-431E-F4C9966683C1}"/>
              </a:ext>
            </a:extLst>
          </p:cNvPr>
          <p:cNvCxnSpPr>
            <a:cxnSpLocks/>
          </p:cNvCxnSpPr>
          <p:nvPr/>
        </p:nvCxnSpPr>
        <p:spPr>
          <a:xfrm flipH="1">
            <a:off x="2948473" y="2326187"/>
            <a:ext cx="750898" cy="77512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762811E-9832-472F-D2D6-0E3D0E40AA9F}"/>
              </a:ext>
            </a:extLst>
          </p:cNvPr>
          <p:cNvCxnSpPr>
            <a:endCxn id="2" idx="0"/>
          </p:cNvCxnSpPr>
          <p:nvPr/>
        </p:nvCxnSpPr>
        <p:spPr>
          <a:xfrm>
            <a:off x="3323922" y="1693375"/>
            <a:ext cx="1" cy="369393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BF9C36F-E663-2723-025C-7AB7D7324D8E}"/>
              </a:ext>
            </a:extLst>
          </p:cNvPr>
          <p:cNvSpPr txBox="1"/>
          <p:nvPr/>
        </p:nvSpPr>
        <p:spPr>
          <a:xfrm>
            <a:off x="3023840" y="1443670"/>
            <a:ext cx="300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09A271C-4E70-459B-89A6-1DEDC7BAD1FF}"/>
              </a:ext>
            </a:extLst>
          </p:cNvPr>
          <p:cNvCxnSpPr>
            <a:cxnSpLocks/>
            <a:endCxn id="12" idx="3"/>
          </p:cNvCxnSpPr>
          <p:nvPr/>
        </p:nvCxnSpPr>
        <p:spPr>
          <a:xfrm flipH="1">
            <a:off x="3323920" y="3364729"/>
            <a:ext cx="2" cy="21393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A12D0EDE-329C-5F21-D756-4B64D5F529A1}"/>
              </a:ext>
            </a:extLst>
          </p:cNvPr>
          <p:cNvSpPr/>
          <p:nvPr/>
        </p:nvSpPr>
        <p:spPr>
          <a:xfrm rot="10800000">
            <a:off x="3198266" y="3578664"/>
            <a:ext cx="251309" cy="20589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59F93D0-4427-7CEF-FDB1-71BA5BA1BE04}"/>
              </a:ext>
            </a:extLst>
          </p:cNvPr>
          <p:cNvCxnSpPr>
            <a:cxnSpLocks/>
          </p:cNvCxnSpPr>
          <p:nvPr/>
        </p:nvCxnSpPr>
        <p:spPr>
          <a:xfrm>
            <a:off x="3323921" y="1878071"/>
            <a:ext cx="100220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90512F5-0348-EE4B-5D77-3803DCAA0A97}"/>
              </a:ext>
            </a:extLst>
          </p:cNvPr>
          <p:cNvCxnSpPr>
            <a:cxnSpLocks/>
          </p:cNvCxnSpPr>
          <p:nvPr/>
        </p:nvCxnSpPr>
        <p:spPr>
          <a:xfrm>
            <a:off x="4326129" y="1878071"/>
            <a:ext cx="0" cy="3421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ACB0C1B-4C29-655E-3201-0C83F9568CE7}"/>
              </a:ext>
            </a:extLst>
          </p:cNvPr>
          <p:cNvCxnSpPr>
            <a:cxnSpLocks/>
          </p:cNvCxnSpPr>
          <p:nvPr/>
        </p:nvCxnSpPr>
        <p:spPr>
          <a:xfrm>
            <a:off x="4326129" y="2220215"/>
            <a:ext cx="127168" cy="10597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50C0CF9-4244-214A-1627-728EBF9BD073}"/>
              </a:ext>
            </a:extLst>
          </p:cNvPr>
          <p:cNvCxnSpPr>
            <a:cxnSpLocks/>
          </p:cNvCxnSpPr>
          <p:nvPr/>
        </p:nvCxnSpPr>
        <p:spPr>
          <a:xfrm flipH="1">
            <a:off x="4250434" y="2326187"/>
            <a:ext cx="214974" cy="14230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776B84A-3556-5A2E-94CA-971505C9D288}"/>
              </a:ext>
            </a:extLst>
          </p:cNvPr>
          <p:cNvCxnSpPr>
            <a:cxnSpLocks/>
          </p:cNvCxnSpPr>
          <p:nvPr/>
        </p:nvCxnSpPr>
        <p:spPr>
          <a:xfrm>
            <a:off x="4250434" y="2462440"/>
            <a:ext cx="139279" cy="999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666D5B6-4195-9517-3353-4BE514995A94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3974903" y="2713749"/>
            <a:ext cx="4197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B164A94-3040-FF09-4897-02A9029210AB}"/>
              </a:ext>
            </a:extLst>
          </p:cNvPr>
          <p:cNvCxnSpPr>
            <a:cxnSpLocks/>
          </p:cNvCxnSpPr>
          <p:nvPr/>
        </p:nvCxnSpPr>
        <p:spPr>
          <a:xfrm>
            <a:off x="4389713" y="2562358"/>
            <a:ext cx="0" cy="15138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975EE38-A799-77C6-C6F4-C8C4637F7E5C}"/>
              </a:ext>
            </a:extLst>
          </p:cNvPr>
          <p:cNvCxnSpPr>
            <a:cxnSpLocks/>
          </p:cNvCxnSpPr>
          <p:nvPr/>
        </p:nvCxnSpPr>
        <p:spPr>
          <a:xfrm>
            <a:off x="3323920" y="4164451"/>
            <a:ext cx="0" cy="383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4BB6F15-0429-D198-8103-70B0A177B1A1}"/>
              </a:ext>
            </a:extLst>
          </p:cNvPr>
          <p:cNvCxnSpPr>
            <a:cxnSpLocks/>
          </p:cNvCxnSpPr>
          <p:nvPr/>
        </p:nvCxnSpPr>
        <p:spPr>
          <a:xfrm>
            <a:off x="3323920" y="4548226"/>
            <a:ext cx="127168" cy="10597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6F52F86-2FCB-F184-F7B9-6FE1E5A4B0C9}"/>
              </a:ext>
            </a:extLst>
          </p:cNvPr>
          <p:cNvCxnSpPr/>
          <p:nvPr/>
        </p:nvCxnSpPr>
        <p:spPr>
          <a:xfrm flipH="1">
            <a:off x="3248225" y="4654198"/>
            <a:ext cx="214974" cy="14230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DF9F4CD-4CCD-0D82-4CF5-5A1B2301E9EC}"/>
              </a:ext>
            </a:extLst>
          </p:cNvPr>
          <p:cNvCxnSpPr/>
          <p:nvPr/>
        </p:nvCxnSpPr>
        <p:spPr>
          <a:xfrm>
            <a:off x="3248225" y="4790451"/>
            <a:ext cx="139279" cy="999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26548A6-E03C-7238-7F8C-E715869075A2}"/>
              </a:ext>
            </a:extLst>
          </p:cNvPr>
          <p:cNvCxnSpPr>
            <a:cxnSpLocks/>
          </p:cNvCxnSpPr>
          <p:nvPr/>
        </p:nvCxnSpPr>
        <p:spPr>
          <a:xfrm>
            <a:off x="3387504" y="4890369"/>
            <a:ext cx="0" cy="1529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F32CEBCD-E3A5-1F4D-F5FD-BFF9BB14347A}"/>
              </a:ext>
            </a:extLst>
          </p:cNvPr>
          <p:cNvSpPr/>
          <p:nvPr/>
        </p:nvSpPr>
        <p:spPr>
          <a:xfrm rot="10800000">
            <a:off x="3236113" y="5055385"/>
            <a:ext cx="302782" cy="260393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307D4D7-F3D1-CA75-2F36-747BA79F9244}"/>
              </a:ext>
            </a:extLst>
          </p:cNvPr>
          <p:cNvCxnSpPr/>
          <p:nvPr/>
        </p:nvCxnSpPr>
        <p:spPr>
          <a:xfrm>
            <a:off x="3236112" y="5315778"/>
            <a:ext cx="30278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77BD188-4E06-7014-2C01-27043EB4341E}"/>
              </a:ext>
            </a:extLst>
          </p:cNvPr>
          <p:cNvCxnSpPr>
            <a:stCxn id="39" idx="0"/>
          </p:cNvCxnSpPr>
          <p:nvPr/>
        </p:nvCxnSpPr>
        <p:spPr>
          <a:xfrm>
            <a:off x="3387504" y="5315778"/>
            <a:ext cx="0" cy="3277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2A546953-9CD7-665C-C09F-82D577AAD7B6}"/>
              </a:ext>
            </a:extLst>
          </p:cNvPr>
          <p:cNvSpPr/>
          <p:nvPr/>
        </p:nvSpPr>
        <p:spPr>
          <a:xfrm rot="10800000">
            <a:off x="3248225" y="5633697"/>
            <a:ext cx="290671" cy="224058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62A7F605-602C-F4FB-E7A7-6D7EF9A50F21}"/>
              </a:ext>
            </a:extLst>
          </p:cNvPr>
          <p:cNvSpPr/>
          <p:nvPr/>
        </p:nvSpPr>
        <p:spPr>
          <a:xfrm>
            <a:off x="3632756" y="4943575"/>
            <a:ext cx="345171" cy="275418"/>
          </a:xfrm>
          <a:custGeom>
            <a:avLst/>
            <a:gdLst>
              <a:gd name="connsiteX0" fmla="*/ 0 w 345171"/>
              <a:gd name="connsiteY0" fmla="*/ 171610 h 275418"/>
              <a:gd name="connsiteX1" fmla="*/ 72668 w 345171"/>
              <a:gd name="connsiteY1" fmla="*/ 2052 h 275418"/>
              <a:gd name="connsiteX2" fmla="*/ 211947 w 345171"/>
              <a:gd name="connsiteY2" fmla="*/ 274555 h 275418"/>
              <a:gd name="connsiteX3" fmla="*/ 260392 w 345171"/>
              <a:gd name="connsiteY3" fmla="*/ 86831 h 275418"/>
              <a:gd name="connsiteX4" fmla="*/ 345171 w 345171"/>
              <a:gd name="connsiteY4" fmla="*/ 44441 h 27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71" h="275418">
                <a:moveTo>
                  <a:pt x="0" y="171610"/>
                </a:moveTo>
                <a:cubicBezTo>
                  <a:pt x="18672" y="78252"/>
                  <a:pt x="37344" y="-15105"/>
                  <a:pt x="72668" y="2052"/>
                </a:cubicBezTo>
                <a:cubicBezTo>
                  <a:pt x="107992" y="19209"/>
                  <a:pt x="180660" y="260425"/>
                  <a:pt x="211947" y="274555"/>
                </a:cubicBezTo>
                <a:cubicBezTo>
                  <a:pt x="243234" y="288685"/>
                  <a:pt x="238188" y="125183"/>
                  <a:pt x="260392" y="86831"/>
                </a:cubicBezTo>
                <a:cubicBezTo>
                  <a:pt x="282596" y="48479"/>
                  <a:pt x="313883" y="46460"/>
                  <a:pt x="345171" y="44441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3103480-9263-3B64-2F1B-5AF45FF7B5FE}"/>
              </a:ext>
            </a:extLst>
          </p:cNvPr>
          <p:cNvSpPr/>
          <p:nvPr/>
        </p:nvSpPr>
        <p:spPr>
          <a:xfrm>
            <a:off x="3632756" y="5218946"/>
            <a:ext cx="345171" cy="275418"/>
          </a:xfrm>
          <a:custGeom>
            <a:avLst/>
            <a:gdLst>
              <a:gd name="connsiteX0" fmla="*/ 0 w 345171"/>
              <a:gd name="connsiteY0" fmla="*/ 171610 h 275418"/>
              <a:gd name="connsiteX1" fmla="*/ 72668 w 345171"/>
              <a:gd name="connsiteY1" fmla="*/ 2052 h 275418"/>
              <a:gd name="connsiteX2" fmla="*/ 211947 w 345171"/>
              <a:gd name="connsiteY2" fmla="*/ 274555 h 275418"/>
              <a:gd name="connsiteX3" fmla="*/ 260392 w 345171"/>
              <a:gd name="connsiteY3" fmla="*/ 86831 h 275418"/>
              <a:gd name="connsiteX4" fmla="*/ 345171 w 345171"/>
              <a:gd name="connsiteY4" fmla="*/ 44441 h 27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71" h="275418">
                <a:moveTo>
                  <a:pt x="0" y="171610"/>
                </a:moveTo>
                <a:cubicBezTo>
                  <a:pt x="18672" y="78252"/>
                  <a:pt x="37344" y="-15105"/>
                  <a:pt x="72668" y="2052"/>
                </a:cubicBezTo>
                <a:cubicBezTo>
                  <a:pt x="107992" y="19209"/>
                  <a:pt x="180660" y="260425"/>
                  <a:pt x="211947" y="274555"/>
                </a:cubicBezTo>
                <a:cubicBezTo>
                  <a:pt x="243234" y="288685"/>
                  <a:pt x="238188" y="125183"/>
                  <a:pt x="260392" y="86831"/>
                </a:cubicBezTo>
                <a:cubicBezTo>
                  <a:pt x="282596" y="48479"/>
                  <a:pt x="313883" y="46460"/>
                  <a:pt x="345171" y="44441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CEC17A9-2300-F002-80B5-7C0C7858E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325432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BE918E7-4B7F-CE50-FC7A-0CFF7988A9D8}"/>
              </a:ext>
            </a:extLst>
          </p:cNvPr>
          <p:cNvSpPr/>
          <p:nvPr/>
        </p:nvSpPr>
        <p:spPr>
          <a:xfrm>
            <a:off x="4072065" y="1846997"/>
            <a:ext cx="1096069" cy="42389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2006D4-E17E-7381-C6D8-E12A0F13F42D}"/>
              </a:ext>
            </a:extLst>
          </p:cNvPr>
          <p:cNvSpPr/>
          <p:nvPr/>
        </p:nvSpPr>
        <p:spPr>
          <a:xfrm>
            <a:off x="5714150" y="1846997"/>
            <a:ext cx="1096069" cy="42389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I/O 1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44B1D26-E11F-A314-F901-D81920EE97EF}"/>
              </a:ext>
            </a:extLst>
          </p:cNvPr>
          <p:cNvCxnSpPr>
            <a:stCxn id="2" idx="2"/>
          </p:cNvCxnSpPr>
          <p:nvPr/>
        </p:nvCxnSpPr>
        <p:spPr>
          <a:xfrm flipH="1">
            <a:off x="4620099" y="2270891"/>
            <a:ext cx="1" cy="26281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C49A5FF-D579-F118-ED43-8D2FE2115FB8}"/>
              </a:ext>
            </a:extLst>
          </p:cNvPr>
          <p:cNvCxnSpPr/>
          <p:nvPr/>
        </p:nvCxnSpPr>
        <p:spPr>
          <a:xfrm flipH="1">
            <a:off x="6262183" y="2270890"/>
            <a:ext cx="1" cy="26281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6FE8152-131C-0B3D-39FA-4BF0DE969291}"/>
              </a:ext>
            </a:extLst>
          </p:cNvPr>
          <p:cNvSpPr/>
          <p:nvPr/>
        </p:nvSpPr>
        <p:spPr>
          <a:xfrm>
            <a:off x="7356233" y="1846997"/>
            <a:ext cx="1096069" cy="42389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I/O 2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7E3F0B8-0C7E-F59C-0D58-DAA48816DB33}"/>
              </a:ext>
            </a:extLst>
          </p:cNvPr>
          <p:cNvCxnSpPr/>
          <p:nvPr/>
        </p:nvCxnSpPr>
        <p:spPr>
          <a:xfrm flipH="1">
            <a:off x="7904266" y="2270890"/>
            <a:ext cx="1" cy="26281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13AEE211-EBB5-DBCF-091D-0746DB7E08D1}"/>
              </a:ext>
            </a:extLst>
          </p:cNvPr>
          <p:cNvSpPr/>
          <p:nvPr/>
        </p:nvSpPr>
        <p:spPr>
          <a:xfrm flipH="1">
            <a:off x="4526249" y="2549449"/>
            <a:ext cx="189768" cy="21679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A5066CC-E142-B3DF-4D0B-F2269F371D41}"/>
              </a:ext>
            </a:extLst>
          </p:cNvPr>
          <p:cNvSpPr/>
          <p:nvPr/>
        </p:nvSpPr>
        <p:spPr>
          <a:xfrm flipH="1">
            <a:off x="6177415" y="2631203"/>
            <a:ext cx="169530" cy="8205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277DB0-C377-D01C-08BA-D9A5F67F9A73}"/>
              </a:ext>
            </a:extLst>
          </p:cNvPr>
          <p:cNvSpPr/>
          <p:nvPr/>
        </p:nvSpPr>
        <p:spPr>
          <a:xfrm flipH="1">
            <a:off x="7819501" y="3734336"/>
            <a:ext cx="169530" cy="8205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890BF87-F10B-B582-9914-7CA9DC960C09}"/>
              </a:ext>
            </a:extLst>
          </p:cNvPr>
          <p:cNvCxnSpPr>
            <a:cxnSpLocks/>
          </p:cNvCxnSpPr>
          <p:nvPr/>
        </p:nvCxnSpPr>
        <p:spPr>
          <a:xfrm>
            <a:off x="4738184" y="2719862"/>
            <a:ext cx="143923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8638D0B-1668-6C13-0D46-2887F69A4A93}"/>
              </a:ext>
            </a:extLst>
          </p:cNvPr>
          <p:cNvSpPr txBox="1"/>
          <p:nvPr/>
        </p:nvSpPr>
        <p:spPr>
          <a:xfrm>
            <a:off x="4750742" y="2722888"/>
            <a:ext cx="1469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address, read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0031B6A-6E9C-3872-3F52-FD0194C59893}"/>
              </a:ext>
            </a:extLst>
          </p:cNvPr>
          <p:cNvCxnSpPr>
            <a:cxnSpLocks/>
          </p:cNvCxnSpPr>
          <p:nvPr/>
        </p:nvCxnSpPr>
        <p:spPr>
          <a:xfrm flipH="1">
            <a:off x="4713950" y="3354849"/>
            <a:ext cx="146346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72A5589-6A84-83BA-8B74-8A4D55255044}"/>
              </a:ext>
            </a:extLst>
          </p:cNvPr>
          <p:cNvSpPr txBox="1"/>
          <p:nvPr/>
        </p:nvSpPr>
        <p:spPr>
          <a:xfrm>
            <a:off x="5123851" y="3354849"/>
            <a:ext cx="686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value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CB2DE84-A6BC-D4D3-BC4A-5834C5B4946D}"/>
              </a:ext>
            </a:extLst>
          </p:cNvPr>
          <p:cNvCxnSpPr/>
          <p:nvPr/>
        </p:nvCxnSpPr>
        <p:spPr>
          <a:xfrm>
            <a:off x="4750742" y="3825612"/>
            <a:ext cx="302131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1205418-0560-6E3F-9215-634170689F9D}"/>
              </a:ext>
            </a:extLst>
          </p:cNvPr>
          <p:cNvCxnSpPr>
            <a:cxnSpLocks/>
          </p:cNvCxnSpPr>
          <p:nvPr/>
        </p:nvCxnSpPr>
        <p:spPr>
          <a:xfrm>
            <a:off x="4713950" y="4279535"/>
            <a:ext cx="305709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50E8695-9997-4AE9-5017-C7BF6F74A6C3}"/>
              </a:ext>
            </a:extLst>
          </p:cNvPr>
          <p:cNvSpPr txBox="1"/>
          <p:nvPr/>
        </p:nvSpPr>
        <p:spPr>
          <a:xfrm>
            <a:off x="6261398" y="3867908"/>
            <a:ext cx="1509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address, write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D58630-A633-15F5-CC4D-34AC00110182}"/>
              </a:ext>
            </a:extLst>
          </p:cNvPr>
          <p:cNvSpPr txBox="1"/>
          <p:nvPr/>
        </p:nvSpPr>
        <p:spPr>
          <a:xfrm>
            <a:off x="6734543" y="4275873"/>
            <a:ext cx="686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value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63B316-BB82-EDA1-13C5-075863A8E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545485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BE918E7-4B7F-CE50-FC7A-0CFF7988A9D8}"/>
              </a:ext>
            </a:extLst>
          </p:cNvPr>
          <p:cNvSpPr/>
          <p:nvPr/>
        </p:nvSpPr>
        <p:spPr>
          <a:xfrm>
            <a:off x="3066680" y="1660478"/>
            <a:ext cx="1096069" cy="42389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2006D4-E17E-7381-C6D8-E12A0F13F42D}"/>
              </a:ext>
            </a:extLst>
          </p:cNvPr>
          <p:cNvSpPr/>
          <p:nvPr/>
        </p:nvSpPr>
        <p:spPr>
          <a:xfrm>
            <a:off x="4708765" y="1660478"/>
            <a:ext cx="1096069" cy="42389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I/O 1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44B1D26-E11F-A314-F901-D81920EE97EF}"/>
              </a:ext>
            </a:extLst>
          </p:cNvPr>
          <p:cNvCxnSpPr>
            <a:stCxn id="2" idx="2"/>
          </p:cNvCxnSpPr>
          <p:nvPr/>
        </p:nvCxnSpPr>
        <p:spPr>
          <a:xfrm flipH="1">
            <a:off x="3614714" y="2084372"/>
            <a:ext cx="1" cy="26281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C49A5FF-D579-F118-ED43-8D2FE2115FB8}"/>
              </a:ext>
            </a:extLst>
          </p:cNvPr>
          <p:cNvCxnSpPr/>
          <p:nvPr/>
        </p:nvCxnSpPr>
        <p:spPr>
          <a:xfrm flipH="1">
            <a:off x="5256798" y="2084371"/>
            <a:ext cx="1" cy="26281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13AEE211-EBB5-DBCF-091D-0746DB7E08D1}"/>
              </a:ext>
            </a:extLst>
          </p:cNvPr>
          <p:cNvSpPr/>
          <p:nvPr/>
        </p:nvSpPr>
        <p:spPr>
          <a:xfrm flipH="1">
            <a:off x="3529961" y="2362929"/>
            <a:ext cx="160429" cy="21800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A5066CC-E142-B3DF-4D0B-F2269F371D41}"/>
              </a:ext>
            </a:extLst>
          </p:cNvPr>
          <p:cNvSpPr/>
          <p:nvPr/>
        </p:nvSpPr>
        <p:spPr>
          <a:xfrm flipH="1">
            <a:off x="5185121" y="2541537"/>
            <a:ext cx="169530" cy="4102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890BF87-F10B-B582-9914-7CA9DC960C09}"/>
              </a:ext>
            </a:extLst>
          </p:cNvPr>
          <p:cNvCxnSpPr>
            <a:cxnSpLocks/>
          </p:cNvCxnSpPr>
          <p:nvPr/>
        </p:nvCxnSpPr>
        <p:spPr>
          <a:xfrm flipV="1">
            <a:off x="5328464" y="4006048"/>
            <a:ext cx="1579487" cy="1066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8638D0B-1668-6C13-0D46-2887F69A4A93}"/>
              </a:ext>
            </a:extLst>
          </p:cNvPr>
          <p:cNvSpPr txBox="1"/>
          <p:nvPr/>
        </p:nvSpPr>
        <p:spPr>
          <a:xfrm>
            <a:off x="5417224" y="3023052"/>
            <a:ext cx="1469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address, read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0031B6A-6E9C-3872-3F52-FD0194C59893}"/>
              </a:ext>
            </a:extLst>
          </p:cNvPr>
          <p:cNvCxnSpPr>
            <a:cxnSpLocks/>
            <a:stCxn id="10" idx="0"/>
          </p:cNvCxnSpPr>
          <p:nvPr/>
        </p:nvCxnSpPr>
        <p:spPr>
          <a:xfrm flipH="1">
            <a:off x="3693385" y="2541537"/>
            <a:ext cx="157650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72A5589-6A84-83BA-8B74-8A4D55255044}"/>
              </a:ext>
            </a:extLst>
          </p:cNvPr>
          <p:cNvSpPr txBox="1"/>
          <p:nvPr/>
        </p:nvSpPr>
        <p:spPr>
          <a:xfrm>
            <a:off x="4018945" y="2172205"/>
            <a:ext cx="976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request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39DC6D-F00F-D5EF-0A7B-CE7DE5D9C725}"/>
              </a:ext>
            </a:extLst>
          </p:cNvPr>
          <p:cNvSpPr/>
          <p:nvPr/>
        </p:nvSpPr>
        <p:spPr>
          <a:xfrm flipH="1">
            <a:off x="5168023" y="3381724"/>
            <a:ext cx="169523" cy="6349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95C8AE7-97D7-7A70-D7A8-FEBCD9972C56}"/>
              </a:ext>
            </a:extLst>
          </p:cNvPr>
          <p:cNvCxnSpPr>
            <a:cxnSpLocks/>
          </p:cNvCxnSpPr>
          <p:nvPr/>
        </p:nvCxnSpPr>
        <p:spPr>
          <a:xfrm flipH="1">
            <a:off x="3693385" y="2951806"/>
            <a:ext cx="1491736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763E5C6-5A9B-A383-3B2C-5479D0B8795A}"/>
              </a:ext>
            </a:extLst>
          </p:cNvPr>
          <p:cNvSpPr txBox="1"/>
          <p:nvPr/>
        </p:nvSpPr>
        <p:spPr>
          <a:xfrm>
            <a:off x="3788250" y="2582474"/>
            <a:ext cx="1481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acknowledge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0C4496-9125-9659-82BB-3E68E042E70D}"/>
              </a:ext>
            </a:extLst>
          </p:cNvPr>
          <p:cNvCxnSpPr>
            <a:cxnSpLocks/>
          </p:cNvCxnSpPr>
          <p:nvPr/>
        </p:nvCxnSpPr>
        <p:spPr>
          <a:xfrm>
            <a:off x="5341559" y="3392385"/>
            <a:ext cx="1540200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DB5AAB2-C008-A35A-298C-F1832F7B53E3}"/>
              </a:ext>
            </a:extLst>
          </p:cNvPr>
          <p:cNvSpPr txBox="1"/>
          <p:nvPr/>
        </p:nvSpPr>
        <p:spPr>
          <a:xfrm>
            <a:off x="5790192" y="3636715"/>
            <a:ext cx="686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value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F314A2D-0404-03E3-8028-731574D3E23F}"/>
              </a:ext>
            </a:extLst>
          </p:cNvPr>
          <p:cNvSpPr/>
          <p:nvPr/>
        </p:nvSpPr>
        <p:spPr>
          <a:xfrm>
            <a:off x="6435601" y="1660478"/>
            <a:ext cx="1096069" cy="42389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53F9A05-5D71-A3C2-9372-489C155330F8}"/>
              </a:ext>
            </a:extLst>
          </p:cNvPr>
          <p:cNvCxnSpPr>
            <a:stCxn id="31" idx="2"/>
          </p:cNvCxnSpPr>
          <p:nvPr/>
        </p:nvCxnSpPr>
        <p:spPr>
          <a:xfrm flipH="1">
            <a:off x="6983635" y="2084372"/>
            <a:ext cx="1" cy="26281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3DFD0DDE-3F35-BD49-B294-6032D33EF3FC}"/>
              </a:ext>
            </a:extLst>
          </p:cNvPr>
          <p:cNvSpPr/>
          <p:nvPr/>
        </p:nvSpPr>
        <p:spPr>
          <a:xfrm flipH="1">
            <a:off x="6911946" y="2951806"/>
            <a:ext cx="169533" cy="1223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1B92B0B-7327-3B51-FCBE-2BDC4FBD5DB4}"/>
              </a:ext>
            </a:extLst>
          </p:cNvPr>
          <p:cNvSpPr/>
          <p:nvPr/>
        </p:nvSpPr>
        <p:spPr>
          <a:xfrm>
            <a:off x="8162436" y="1654420"/>
            <a:ext cx="1096069" cy="42389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main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4EFF8C5-991C-CC00-A6FE-3E667700B296}"/>
              </a:ext>
            </a:extLst>
          </p:cNvPr>
          <p:cNvCxnSpPr>
            <a:stCxn id="37" idx="2"/>
          </p:cNvCxnSpPr>
          <p:nvPr/>
        </p:nvCxnSpPr>
        <p:spPr>
          <a:xfrm flipH="1">
            <a:off x="8710470" y="2078314"/>
            <a:ext cx="1" cy="26281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D4DBE7B9-E703-A6AA-4BD3-41A5A11BA971}"/>
              </a:ext>
            </a:extLst>
          </p:cNvPr>
          <p:cNvSpPr/>
          <p:nvPr/>
        </p:nvSpPr>
        <p:spPr>
          <a:xfrm flipH="1">
            <a:off x="8625703" y="2356871"/>
            <a:ext cx="160441" cy="5949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89EC549-C30A-CE4E-FB6A-AD20E656DBC1}"/>
              </a:ext>
            </a:extLst>
          </p:cNvPr>
          <p:cNvSpPr/>
          <p:nvPr/>
        </p:nvSpPr>
        <p:spPr>
          <a:xfrm flipH="1">
            <a:off x="8634788" y="4175078"/>
            <a:ext cx="160441" cy="297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BDB334-6066-68E3-664C-EAA7A20E2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659906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61482A5-F7F7-20D5-5B6E-C0EC71314C81}"/>
              </a:ext>
            </a:extLst>
          </p:cNvPr>
          <p:cNvSpPr/>
          <p:nvPr/>
        </p:nvSpPr>
        <p:spPr>
          <a:xfrm>
            <a:off x="6606902" y="2877937"/>
            <a:ext cx="1453352" cy="1102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Arduino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3C2391C-63A7-10E5-4252-4C1BE85BEFD3}"/>
              </a:ext>
            </a:extLst>
          </p:cNvPr>
          <p:cNvSpPr/>
          <p:nvPr/>
        </p:nvSpPr>
        <p:spPr>
          <a:xfrm>
            <a:off x="3882878" y="2877937"/>
            <a:ext cx="2258750" cy="110212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Hall effect module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73BE0A-C2E8-C8F0-06FE-27A02277425C}"/>
              </a:ext>
            </a:extLst>
          </p:cNvPr>
          <p:cNvSpPr/>
          <p:nvPr/>
        </p:nvSpPr>
        <p:spPr>
          <a:xfrm>
            <a:off x="8060254" y="2877936"/>
            <a:ext cx="878066" cy="110212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real- </a:t>
            </a:r>
            <a:r>
              <a:rPr lang="en-US" dirty="0"/>
              <a:t>time clock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1AF4173-0E88-D0AB-705B-C382CBFA6B5B}"/>
              </a:ext>
            </a:extLst>
          </p:cNvPr>
          <p:cNvCxnSpPr>
            <a:cxnSpLocks/>
            <a:stCxn id="3" idx="3"/>
            <a:endCxn id="2" idx="1"/>
          </p:cNvCxnSpPr>
          <p:nvPr/>
        </p:nvCxnSpPr>
        <p:spPr>
          <a:xfrm>
            <a:off x="6141628" y="3429000"/>
            <a:ext cx="46527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000DB9-F9BA-CCAC-1DF9-F4E03F0C5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761821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281</Words>
  <Application>Microsoft Office PowerPoint</Application>
  <PresentationFormat>Widescreen</PresentationFormat>
  <Paragraphs>90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Aptos</vt:lpstr>
      <vt:lpstr>Arial</vt:lpstr>
      <vt:lpstr>Calibri</vt:lpstr>
      <vt:lpstr>Calibri Light</vt:lpstr>
      <vt:lpstr>Lucida Sans Typewriter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31</cp:revision>
  <dcterms:created xsi:type="dcterms:W3CDTF">2023-05-02T00:37:26Z</dcterms:created>
  <dcterms:modified xsi:type="dcterms:W3CDTF">2026-03-25T15:27:50Z</dcterms:modified>
</cp:coreProperties>
</file>