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15" r:id="rId2"/>
    <p:sldId id="317" r:id="rId3"/>
    <p:sldId id="265" r:id="rId4"/>
    <p:sldId id="266" r:id="rId5"/>
    <p:sldId id="256" r:id="rId6"/>
    <p:sldId id="260" r:id="rId7"/>
    <p:sldId id="261" r:id="rId8"/>
    <p:sldId id="279" r:id="rId9"/>
    <p:sldId id="276" r:id="rId10"/>
    <p:sldId id="277" r:id="rId11"/>
    <p:sldId id="275" r:id="rId12"/>
    <p:sldId id="316" r:id="rId13"/>
    <p:sldId id="278" r:id="rId14"/>
    <p:sldId id="257" r:id="rId15"/>
    <p:sldId id="271" r:id="rId16"/>
    <p:sldId id="269" r:id="rId17"/>
    <p:sldId id="268" r:id="rId18"/>
    <p:sldId id="270" r:id="rId19"/>
    <p:sldId id="273" r:id="rId20"/>
    <p:sldId id="272" r:id="rId21"/>
    <p:sldId id="267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591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303D2-A98F-44BA-BFF2-8F0CD53250E2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E3709-CFC9-4DA3-A6D5-35AC38F11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02908-4CEA-3F03-E5F2-95770BB10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896D69-B531-C070-E6FA-76636AC7FD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667BC-D813-8CB6-ACCD-375C4D1A3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B854-7916-425E-9400-D577ED46135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1A562-5FD3-841C-63C9-5AAEFCCBE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E5A5B-18DA-17E1-3014-1B7656A44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18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48112-E846-5ACA-7437-8B75CC48E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DF789C-BA87-E883-1E0C-63E066C9DB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634A6-2B97-DD6C-0D68-A804749FE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ADFEE-6751-4479-9455-79E530B9F65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FD7ED-AD9B-73A9-FAD1-9BA9CC7D2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2725B-DF39-C7DF-A9C2-D2B1EAC72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59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3A4B68-527A-B4F4-FBCF-0DC41626C4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ED494F-5800-6C4C-B67F-25D49B0A79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4AF17-890C-EC98-2B34-C19CDA4C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1516-192D-4F47-BB50-6FB0ABAA4B7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2A1AD-A4F3-A120-4DF2-8457B8243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CDE89-7D8B-E611-AEED-2755E0A3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5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119A1-0627-B53C-8338-3BCB03717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F96AE-46D3-11EB-8F1B-30B2FFD99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9AFBE-687F-6626-965D-D3F48F0C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6E5A-A259-49C0-BCC3-DC698FC9D2A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14DE24-5444-9DA5-36EC-C978A5B3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B69E5-890D-9CFC-3CE9-77E71887E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5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ABC36-011F-7971-E570-1819029CF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7A928-ED31-5857-E6E3-702F3B19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8A4FD-3768-1B7B-4AB0-7637AD2DA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5C68-ACF9-44EE-99F5-8ADA9FEAA92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BC96A-725F-AADC-5723-3D253ACF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A7AEE-72C0-4E74-5BDE-7B4BCD03C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4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3EB27-6515-DAC8-1BBB-52E33C748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32B3C-6AFB-0FA5-B946-D30EB105B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AE5AB-A46D-29DE-213C-0B81A3D58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969122-A82C-6B74-BF0F-22E7F9C3E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F799-CACB-4276-90C1-F74DF8594BC3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2CFC81-FEAC-24F2-3DAE-C4FD54970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03133-36EA-9D84-5F94-5134FF3A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3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58B52-C52E-DE76-615A-8DD700CC7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41BAE-157D-72C9-AA66-C1AD5F97B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9F405-C1A2-50C5-461A-81071F4F1F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DA5BFD-F1FF-F6DD-F004-5AD6D08562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2C2E7D-E282-1BA1-EEFE-0F1F56BF97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891827-6884-4A0B-A6DC-9B39C0BFC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0F88-4303-46A0-B19C-E49B9467D7FA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F70B9C-774E-9B4D-A76B-6E0EC1F50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055714-0825-01D0-99B8-542F93421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29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1D74F-6ECC-01B6-97BC-CE87D0D94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9A6F4C-39A0-E097-35F4-1674DB75E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9B507-884F-4833-AB81-2D6A163D32F4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95E73A-16F1-C0FF-1A38-8EBC6D958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7B9922-20CB-7C91-A615-0D23541AA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27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0CD80F-F343-DA03-1002-2F035B889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8158B-88FB-4EA1-9859-F75291BF6235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E0B616-55A5-791B-5691-463D2A12F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D2279-6672-EC50-2B0D-8DA09802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6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A106F-81E2-EDE1-6694-76F23D3EC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FC4CD0-7731-5FF5-0D2B-0F29F6D99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2D5FAF-E2C3-E157-BBA4-1F94E4D44F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406E64-1A80-F8ED-F934-F2F58FEFC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E22D-1F16-47A6-BB42-BC1BB7D673D2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2D4521-9B74-8CE7-135C-A2C36B4E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94FD4-3361-FBEE-B577-5C0390295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6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92E5D-0FD7-293D-65B2-3D593BD0F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72605-553A-D6D6-7EC8-751AA7319D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ABEE1B-242D-3DB6-FC7F-C4EA2E23B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1BB9ED-DF5C-0319-1122-572418BC9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0530-C511-4959-8A10-21470D691E91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2E672B-A0D7-3F3F-36BB-5CE2F1AED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F789F-FFE4-789D-0C65-D9A9E6FD5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6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1F5066-A3D2-59C9-143A-C62721FD4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6F33C-96F2-E99C-F652-7B680D842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65208-E459-A6E3-5DCC-929101B516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0AE9E-C040-4BA9-9E41-27FE006D669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8593AA-1B30-174A-760D-F0C3814730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C0397-0976-FE1C-E9E9-840A019959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73BBF-E6E9-43AB-87CA-3DCB22CEB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2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Data and Control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9EA43B1-8D07-3D39-6D70-F80418681715}"/>
              </a:ext>
            </a:extLst>
          </p:cNvPr>
          <p:cNvSpPr/>
          <p:nvPr/>
        </p:nvSpPr>
        <p:spPr>
          <a:xfrm>
            <a:off x="6047448" y="84574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79C3EE-A29E-571D-6B4C-24EED88F98AB}"/>
              </a:ext>
            </a:extLst>
          </p:cNvPr>
          <p:cNvSpPr/>
          <p:nvPr/>
        </p:nvSpPr>
        <p:spPr>
          <a:xfrm>
            <a:off x="6047807" y="473338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DF54E2-0C4E-4A6B-2B5B-0C0A8CA1976C}"/>
              </a:ext>
            </a:extLst>
          </p:cNvPr>
          <p:cNvSpPr/>
          <p:nvPr/>
        </p:nvSpPr>
        <p:spPr>
          <a:xfrm>
            <a:off x="6047808" y="570529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148C75-FB14-BA58-A7C4-C3AD14662C0C}"/>
              </a:ext>
            </a:extLst>
          </p:cNvPr>
          <p:cNvSpPr/>
          <p:nvPr/>
        </p:nvSpPr>
        <p:spPr>
          <a:xfrm>
            <a:off x="6047449" y="181765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2D033C-70D6-25FE-D08E-D2433C631FF7}"/>
              </a:ext>
            </a:extLst>
          </p:cNvPr>
          <p:cNvSpPr/>
          <p:nvPr/>
        </p:nvSpPr>
        <p:spPr>
          <a:xfrm>
            <a:off x="6047450" y="278956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49EDF3-3FDB-1E11-2F86-FE1FBA21F0D9}"/>
              </a:ext>
            </a:extLst>
          </p:cNvPr>
          <p:cNvSpPr/>
          <p:nvPr/>
        </p:nvSpPr>
        <p:spPr>
          <a:xfrm>
            <a:off x="6047806" y="376147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47413-D4B1-4682-944A-3994C9782D2B}"/>
              </a:ext>
            </a:extLst>
          </p:cNvPr>
          <p:cNvSpPr txBox="1"/>
          <p:nvPr/>
        </p:nvSpPr>
        <p:spPr>
          <a:xfrm>
            <a:off x="7830772" y="2108076"/>
            <a:ext cx="59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9526F6-8414-27ED-E5CA-E38300B8727D}"/>
              </a:ext>
            </a:extLst>
          </p:cNvPr>
          <p:cNvCxnSpPr>
            <a:cxnSpLocks/>
          </p:cNvCxnSpPr>
          <p:nvPr/>
        </p:nvCxnSpPr>
        <p:spPr>
          <a:xfrm>
            <a:off x="7928741" y="2440323"/>
            <a:ext cx="0" cy="4435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1F84912-918C-7EF6-E300-16083CE97FFB}"/>
              </a:ext>
            </a:extLst>
          </p:cNvPr>
          <p:cNvCxnSpPr>
            <a:cxnSpLocks/>
            <a:stCxn id="117" idx="0"/>
          </p:cNvCxnSpPr>
          <p:nvPr/>
        </p:nvCxnSpPr>
        <p:spPr>
          <a:xfrm>
            <a:off x="8129823" y="3707654"/>
            <a:ext cx="5036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625ACB-E0EC-1D68-7B42-19A67941CE85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6849705" y="1246872"/>
            <a:ext cx="58615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F05A7E-ECD8-D054-B7EA-39A81CAF40E7}"/>
              </a:ext>
            </a:extLst>
          </p:cNvPr>
          <p:cNvCxnSpPr>
            <a:cxnSpLocks/>
          </p:cNvCxnSpPr>
          <p:nvPr/>
        </p:nvCxnSpPr>
        <p:spPr>
          <a:xfrm flipV="1">
            <a:off x="6849346" y="2183639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695A24-4ABC-95EA-9832-29BDBE940166}"/>
              </a:ext>
            </a:extLst>
          </p:cNvPr>
          <p:cNvCxnSpPr>
            <a:cxnSpLocks/>
          </p:cNvCxnSpPr>
          <p:nvPr/>
        </p:nvCxnSpPr>
        <p:spPr>
          <a:xfrm flipV="1">
            <a:off x="6849345" y="3190692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9B7364-54F1-6059-CBEE-30D0B57B445C}"/>
              </a:ext>
            </a:extLst>
          </p:cNvPr>
          <p:cNvCxnSpPr>
            <a:cxnSpLocks/>
          </p:cNvCxnSpPr>
          <p:nvPr/>
        </p:nvCxnSpPr>
        <p:spPr>
          <a:xfrm flipV="1">
            <a:off x="6843234" y="4162601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A9CB6D-9C69-5891-C819-ECC0B8E6A59B}"/>
              </a:ext>
            </a:extLst>
          </p:cNvPr>
          <p:cNvCxnSpPr>
            <a:cxnSpLocks/>
          </p:cNvCxnSpPr>
          <p:nvPr/>
        </p:nvCxnSpPr>
        <p:spPr>
          <a:xfrm flipV="1">
            <a:off x="6843233" y="5134510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6404CEF-2A09-A301-5FFA-D3596539C4B2}"/>
              </a:ext>
            </a:extLst>
          </p:cNvPr>
          <p:cNvCxnSpPr>
            <a:cxnSpLocks/>
          </p:cNvCxnSpPr>
          <p:nvPr/>
        </p:nvCxnSpPr>
        <p:spPr>
          <a:xfrm>
            <a:off x="6843232" y="6079903"/>
            <a:ext cx="5864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EAB572F-E75E-369C-3839-0E4F3AE8A697}"/>
              </a:ext>
            </a:extLst>
          </p:cNvPr>
          <p:cNvSpPr txBox="1"/>
          <p:nvPr/>
        </p:nvSpPr>
        <p:spPr>
          <a:xfrm>
            <a:off x="8709402" y="3488426"/>
            <a:ext cx="718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D27FDE5-454A-E3E0-B3B2-17FE836D263D}"/>
              </a:ext>
            </a:extLst>
          </p:cNvPr>
          <p:cNvSpPr txBox="1"/>
          <p:nvPr/>
        </p:nvSpPr>
        <p:spPr>
          <a:xfrm>
            <a:off x="3472790" y="47097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8683C8-650D-0FA7-1921-DA93D52F1CCA}"/>
              </a:ext>
            </a:extLst>
          </p:cNvPr>
          <p:cNvSpPr txBox="1"/>
          <p:nvPr/>
        </p:nvSpPr>
        <p:spPr>
          <a:xfrm>
            <a:off x="3487137" y="632288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op2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0EB1FF4-BE08-2528-69D3-8363E1E96DA3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4018132" y="655645"/>
            <a:ext cx="6736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CAE88C8-62C5-9475-DB14-BE73F184C10C}"/>
              </a:ext>
            </a:extLst>
          </p:cNvPr>
          <p:cNvCxnSpPr>
            <a:cxnSpLocks/>
            <a:endCxn id="36" idx="3"/>
          </p:cNvCxnSpPr>
          <p:nvPr/>
        </p:nvCxnSpPr>
        <p:spPr>
          <a:xfrm flipH="1">
            <a:off x="4032479" y="6507551"/>
            <a:ext cx="12927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9DF0989-7DDA-61C7-F91B-18D2590E7B44}"/>
              </a:ext>
            </a:extLst>
          </p:cNvPr>
          <p:cNvCxnSpPr/>
          <p:nvPr/>
        </p:nvCxnSpPr>
        <p:spPr>
          <a:xfrm flipH="1">
            <a:off x="4691759" y="10386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A814661-AFA9-1B98-EB71-B7370D00F8B0}"/>
              </a:ext>
            </a:extLst>
          </p:cNvPr>
          <p:cNvCxnSpPr/>
          <p:nvPr/>
        </p:nvCxnSpPr>
        <p:spPr>
          <a:xfrm flipH="1">
            <a:off x="4685287" y="2033899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B1BA4CC-ADF3-63FB-FB1F-15A57858678D}"/>
              </a:ext>
            </a:extLst>
          </p:cNvPr>
          <p:cNvCxnSpPr/>
          <p:nvPr/>
        </p:nvCxnSpPr>
        <p:spPr>
          <a:xfrm flipH="1">
            <a:off x="4685287" y="3191324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504789-24F0-CE18-D4D8-AD3BEE7EDAB3}"/>
              </a:ext>
            </a:extLst>
          </p:cNvPr>
          <p:cNvCxnSpPr/>
          <p:nvPr/>
        </p:nvCxnSpPr>
        <p:spPr>
          <a:xfrm flipH="1">
            <a:off x="4685287" y="4163233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1937229-AF94-1B8E-31EC-5861C09C34BE}"/>
              </a:ext>
            </a:extLst>
          </p:cNvPr>
          <p:cNvCxnSpPr/>
          <p:nvPr/>
        </p:nvCxnSpPr>
        <p:spPr>
          <a:xfrm flipH="1">
            <a:off x="4685287" y="51834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01DBD7C-1C4D-5954-FBA2-A942801D4119}"/>
              </a:ext>
            </a:extLst>
          </p:cNvPr>
          <p:cNvCxnSpPr>
            <a:cxnSpLocks/>
          </p:cNvCxnSpPr>
          <p:nvPr/>
        </p:nvCxnSpPr>
        <p:spPr>
          <a:xfrm flipH="1">
            <a:off x="5331384" y="2477408"/>
            <a:ext cx="712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F1D85F5-FAF1-3C7E-E64C-865A675726FF}"/>
              </a:ext>
            </a:extLst>
          </p:cNvPr>
          <p:cNvSpPr/>
          <p:nvPr/>
        </p:nvSpPr>
        <p:spPr>
          <a:xfrm>
            <a:off x="5327138" y="6037376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DB40664-4853-6939-DE9B-B30FAC5CF2E3}"/>
              </a:ext>
            </a:extLst>
          </p:cNvPr>
          <p:cNvSpPr/>
          <p:nvPr/>
        </p:nvSpPr>
        <p:spPr>
          <a:xfrm>
            <a:off x="5334990" y="5118074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21ED2AF-D7F9-0273-1134-CE1C4AF5E681}"/>
              </a:ext>
            </a:extLst>
          </p:cNvPr>
          <p:cNvSpPr/>
          <p:nvPr/>
        </p:nvSpPr>
        <p:spPr>
          <a:xfrm>
            <a:off x="5334990" y="409463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0BCDEA17-E248-87EE-9310-17EA092C95C6}"/>
              </a:ext>
            </a:extLst>
          </p:cNvPr>
          <p:cNvSpPr/>
          <p:nvPr/>
        </p:nvSpPr>
        <p:spPr>
          <a:xfrm>
            <a:off x="5334990" y="3129830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E26FE098-125C-8CAB-09B2-F24107D8A44B}"/>
              </a:ext>
            </a:extLst>
          </p:cNvPr>
          <p:cNvSpPr/>
          <p:nvPr/>
        </p:nvSpPr>
        <p:spPr>
          <a:xfrm>
            <a:off x="5331471" y="197392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2E9BA9A-9430-4277-4095-6496C97B77B9}"/>
              </a:ext>
            </a:extLst>
          </p:cNvPr>
          <p:cNvCxnSpPr/>
          <p:nvPr/>
        </p:nvCxnSpPr>
        <p:spPr>
          <a:xfrm flipH="1">
            <a:off x="5325251" y="1481447"/>
            <a:ext cx="7192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65D511F-9F59-998D-2476-4F34DB0DBB79}"/>
              </a:ext>
            </a:extLst>
          </p:cNvPr>
          <p:cNvCxnSpPr>
            <a:cxnSpLocks/>
          </p:cNvCxnSpPr>
          <p:nvPr/>
        </p:nvCxnSpPr>
        <p:spPr>
          <a:xfrm>
            <a:off x="4687438" y="649794"/>
            <a:ext cx="1258" cy="54484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9A96DB1-0B20-54BD-B488-57C463DDEC55}"/>
              </a:ext>
            </a:extLst>
          </p:cNvPr>
          <p:cNvCxnSpPr>
            <a:cxnSpLocks/>
            <a:endCxn id="71" idx="0"/>
          </p:cNvCxnSpPr>
          <p:nvPr/>
        </p:nvCxnSpPr>
        <p:spPr>
          <a:xfrm>
            <a:off x="5325251" y="1481446"/>
            <a:ext cx="6220" cy="4924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E12219D-1987-B674-95F8-49D44C3E0F39}"/>
              </a:ext>
            </a:extLst>
          </p:cNvPr>
          <p:cNvCxnSpPr>
            <a:cxnSpLocks/>
            <a:stCxn id="71" idx="2"/>
            <a:endCxn id="70" idx="0"/>
          </p:cNvCxnSpPr>
          <p:nvPr/>
        </p:nvCxnSpPr>
        <p:spPr>
          <a:xfrm>
            <a:off x="5331471" y="2095645"/>
            <a:ext cx="3519" cy="10341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2618590D-0E73-D87B-0081-0C4033599AB4}"/>
              </a:ext>
            </a:extLst>
          </p:cNvPr>
          <p:cNvCxnSpPr>
            <a:endCxn id="69" idx="0"/>
          </p:cNvCxnSpPr>
          <p:nvPr/>
        </p:nvCxnSpPr>
        <p:spPr>
          <a:xfrm>
            <a:off x="5328149" y="3251553"/>
            <a:ext cx="6841" cy="843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C8E51F3-9031-AB9B-0030-8D0773291B47}"/>
              </a:ext>
            </a:extLst>
          </p:cNvPr>
          <p:cNvCxnSpPr>
            <a:cxnSpLocks/>
            <a:endCxn id="68" idx="0"/>
          </p:cNvCxnSpPr>
          <p:nvPr/>
        </p:nvCxnSpPr>
        <p:spPr>
          <a:xfrm>
            <a:off x="5334805" y="4224921"/>
            <a:ext cx="185" cy="893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280F289-0479-9DCB-D1A7-3A7C7944AC63}"/>
              </a:ext>
            </a:extLst>
          </p:cNvPr>
          <p:cNvCxnSpPr>
            <a:cxnSpLocks/>
            <a:stCxn id="68" idx="2"/>
            <a:endCxn id="67" idx="0"/>
          </p:cNvCxnSpPr>
          <p:nvPr/>
        </p:nvCxnSpPr>
        <p:spPr>
          <a:xfrm flipH="1">
            <a:off x="5327138" y="5239797"/>
            <a:ext cx="7852" cy="7975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52E3442-0760-AD72-C0BF-B9440CAE66FB}"/>
              </a:ext>
            </a:extLst>
          </p:cNvPr>
          <p:cNvCxnSpPr>
            <a:cxnSpLocks/>
            <a:stCxn id="67" idx="2"/>
          </p:cNvCxnSpPr>
          <p:nvPr/>
        </p:nvCxnSpPr>
        <p:spPr>
          <a:xfrm flipH="1">
            <a:off x="5325251" y="6159099"/>
            <a:ext cx="1887" cy="3484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2CEFD16-D0C6-8BD1-3208-FCD1A0ECA32E}"/>
              </a:ext>
            </a:extLst>
          </p:cNvPr>
          <p:cNvCxnSpPr/>
          <p:nvPr/>
        </p:nvCxnSpPr>
        <p:spPr>
          <a:xfrm flipH="1">
            <a:off x="4678865" y="6106422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Isosceles Triangle 116">
            <a:extLst>
              <a:ext uri="{FF2B5EF4-FFF2-40B4-BE49-F238E27FC236}">
                <a16:creationId xmlns:a16="http://schemas.microsoft.com/office/drawing/2014/main" id="{81856EB4-B036-A1CC-3F88-BE0A36C3F43F}"/>
              </a:ext>
            </a:extLst>
          </p:cNvPr>
          <p:cNvSpPr/>
          <p:nvPr/>
        </p:nvSpPr>
        <p:spPr>
          <a:xfrm rot="5400000">
            <a:off x="4946114" y="3323844"/>
            <a:ext cx="5667239" cy="700178"/>
          </a:xfrm>
          <a:prstGeom prst="triangle">
            <a:avLst>
              <a:gd name="adj" fmla="val 50595"/>
            </a:avLst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196ED67-521A-FD2C-D1EC-A6492EFBE2B1}"/>
              </a:ext>
            </a:extLst>
          </p:cNvPr>
          <p:cNvCxnSpPr>
            <a:cxnSpLocks/>
          </p:cNvCxnSpPr>
          <p:nvPr/>
        </p:nvCxnSpPr>
        <p:spPr>
          <a:xfrm>
            <a:off x="4556760" y="840311"/>
            <a:ext cx="0" cy="3017447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C854C-8228-87A5-9A45-0774F9FA927A}"/>
              </a:ext>
            </a:extLst>
          </p:cNvPr>
          <p:cNvCxnSpPr/>
          <p:nvPr/>
        </p:nvCxnSpPr>
        <p:spPr>
          <a:xfrm>
            <a:off x="4884420" y="4094632"/>
            <a:ext cx="271218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c 28">
            <a:extLst>
              <a:ext uri="{FF2B5EF4-FFF2-40B4-BE49-F238E27FC236}">
                <a16:creationId xmlns:a16="http://schemas.microsoft.com/office/drawing/2014/main" id="{EBAF7C15-692E-2176-2855-973331613DF2}"/>
              </a:ext>
            </a:extLst>
          </p:cNvPr>
          <p:cNvSpPr/>
          <p:nvPr/>
        </p:nvSpPr>
        <p:spPr>
          <a:xfrm>
            <a:off x="3487138" y="701040"/>
            <a:ext cx="1069620" cy="270510"/>
          </a:xfrm>
          <a:prstGeom prst="arc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258DFDC1-8BCB-E459-40D8-2E4EDA02E577}"/>
              </a:ext>
            </a:extLst>
          </p:cNvPr>
          <p:cNvSpPr/>
          <p:nvPr/>
        </p:nvSpPr>
        <p:spPr>
          <a:xfrm rot="10800000">
            <a:off x="4556756" y="3621343"/>
            <a:ext cx="642119" cy="473288"/>
          </a:xfrm>
          <a:prstGeom prst="arc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C96AC9D-A177-786E-9F51-40B69128137E}"/>
              </a:ext>
            </a:extLst>
          </p:cNvPr>
          <p:cNvCxnSpPr>
            <a:cxnSpLocks/>
          </p:cNvCxnSpPr>
          <p:nvPr/>
        </p:nvCxnSpPr>
        <p:spPr>
          <a:xfrm>
            <a:off x="7970520" y="3761474"/>
            <a:ext cx="702897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c 38">
            <a:extLst>
              <a:ext uri="{FF2B5EF4-FFF2-40B4-BE49-F238E27FC236}">
                <a16:creationId xmlns:a16="http://schemas.microsoft.com/office/drawing/2014/main" id="{4B46D22A-4EEA-ACBC-ADBA-EDEB746677DA}"/>
              </a:ext>
            </a:extLst>
          </p:cNvPr>
          <p:cNvSpPr/>
          <p:nvPr/>
        </p:nvSpPr>
        <p:spPr>
          <a:xfrm rot="5400000">
            <a:off x="7279998" y="3404111"/>
            <a:ext cx="606158" cy="774887"/>
          </a:xfrm>
          <a:prstGeom prst="arc">
            <a:avLst>
              <a:gd name="adj1" fmla="val 16199976"/>
              <a:gd name="adj2" fmla="val 0"/>
            </a:avLst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DB7EAF6-0FCE-5E33-2E48-3E3D14F8833E}"/>
              </a:ext>
            </a:extLst>
          </p:cNvPr>
          <p:cNvCxnSpPr>
            <a:cxnSpLocks/>
          </p:cNvCxnSpPr>
          <p:nvPr/>
        </p:nvCxnSpPr>
        <p:spPr>
          <a:xfrm flipH="1">
            <a:off x="4018132" y="655645"/>
            <a:ext cx="6736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25ECFE0-BDA9-F491-FA4C-E536CFDBDD66}"/>
              </a:ext>
            </a:extLst>
          </p:cNvPr>
          <p:cNvCxnSpPr/>
          <p:nvPr/>
        </p:nvCxnSpPr>
        <p:spPr>
          <a:xfrm flipH="1">
            <a:off x="4224951" y="537399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C09B8C44-5ADB-A686-33DB-C96EA1D2EF3D}"/>
              </a:ext>
            </a:extLst>
          </p:cNvPr>
          <p:cNvSpPr txBox="1"/>
          <p:nvPr/>
        </p:nvSpPr>
        <p:spPr>
          <a:xfrm>
            <a:off x="4386853" y="27821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0BB4103-443F-7088-2621-7010FE02C6C7}"/>
              </a:ext>
            </a:extLst>
          </p:cNvPr>
          <p:cNvCxnSpPr/>
          <p:nvPr/>
        </p:nvCxnSpPr>
        <p:spPr>
          <a:xfrm flipH="1">
            <a:off x="4213490" y="6395156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D8A7407E-064A-6587-9C47-ECBF274EF5B9}"/>
              </a:ext>
            </a:extLst>
          </p:cNvPr>
          <p:cNvSpPr txBox="1"/>
          <p:nvPr/>
        </p:nvSpPr>
        <p:spPr>
          <a:xfrm>
            <a:off x="4375392" y="61359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EABC1936-C103-D38E-6C0D-5A201BF97DDB}"/>
              </a:ext>
            </a:extLst>
          </p:cNvPr>
          <p:cNvCxnSpPr>
            <a:cxnSpLocks/>
          </p:cNvCxnSpPr>
          <p:nvPr/>
        </p:nvCxnSpPr>
        <p:spPr>
          <a:xfrm flipV="1">
            <a:off x="8833030" y="1947375"/>
            <a:ext cx="0" cy="380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70511418-4914-7655-FAB5-8B1E62F030FB}"/>
              </a:ext>
            </a:extLst>
          </p:cNvPr>
          <p:cNvSpPr txBox="1"/>
          <p:nvPr/>
        </p:nvSpPr>
        <p:spPr>
          <a:xfrm>
            <a:off x="8461517" y="1555632"/>
            <a:ext cx="7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status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C798E54-BBA5-3AC0-F1A8-8D149E069386}"/>
              </a:ext>
            </a:extLst>
          </p:cNvPr>
          <p:cNvSpPr/>
          <p:nvPr/>
        </p:nvSpPr>
        <p:spPr>
          <a:xfrm>
            <a:off x="8445899" y="2327573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ZNC</a:t>
            </a: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DB8F1393-CF30-980A-09C7-D4E53C2D735F}"/>
              </a:ext>
            </a:extLst>
          </p:cNvPr>
          <p:cNvCxnSpPr>
            <a:stCxn id="58" idx="2"/>
          </p:cNvCxnSpPr>
          <p:nvPr/>
        </p:nvCxnSpPr>
        <p:spPr>
          <a:xfrm rot="5400000">
            <a:off x="8319533" y="3180159"/>
            <a:ext cx="577824" cy="47716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FE7A0E-C302-5442-488C-E41CCCCC2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14793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01D3DD-0A04-DB23-0D74-EAF69DA28CAB}"/>
              </a:ext>
            </a:extLst>
          </p:cNvPr>
          <p:cNvSpPr txBox="1"/>
          <p:nvPr/>
        </p:nvSpPr>
        <p:spPr>
          <a:xfrm>
            <a:off x="6789734" y="2537433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unsigned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6DF170-9CB1-7FC3-3280-5AFA83A6AE17}"/>
              </a:ext>
            </a:extLst>
          </p:cNvPr>
          <p:cNvCxnSpPr>
            <a:cxnSpLocks/>
          </p:cNvCxnSpPr>
          <p:nvPr/>
        </p:nvCxnSpPr>
        <p:spPr>
          <a:xfrm>
            <a:off x="3135766" y="2374823"/>
            <a:ext cx="3810248" cy="0"/>
          </a:xfrm>
          <a:prstGeom prst="line">
            <a:avLst/>
          </a:prstGeom>
          <a:ln w="28575"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CE53403-7F0D-A53C-A84A-6102216A959A}"/>
              </a:ext>
            </a:extLst>
          </p:cNvPr>
          <p:cNvSpPr txBox="1"/>
          <p:nvPr/>
        </p:nvSpPr>
        <p:spPr>
          <a:xfrm>
            <a:off x="4140292" y="1936798"/>
            <a:ext cx="195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two’s complement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88FB8B9-8D3D-EE43-B498-888D38F91CCE}"/>
              </a:ext>
            </a:extLst>
          </p:cNvPr>
          <p:cNvCxnSpPr>
            <a:cxnSpLocks/>
          </p:cNvCxnSpPr>
          <p:nvPr/>
        </p:nvCxnSpPr>
        <p:spPr>
          <a:xfrm>
            <a:off x="2729268" y="3602751"/>
            <a:ext cx="7277100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AE108DE-C3A4-71E4-BD4C-B6AD40DCAB7C}"/>
              </a:ext>
            </a:extLst>
          </p:cNvPr>
          <p:cNvCxnSpPr>
            <a:cxnSpLocks/>
          </p:cNvCxnSpPr>
          <p:nvPr/>
        </p:nvCxnSpPr>
        <p:spPr>
          <a:xfrm>
            <a:off x="5305331" y="3280698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A34721C-11F2-53D6-D162-B8A0E540D70F}"/>
              </a:ext>
            </a:extLst>
          </p:cNvPr>
          <p:cNvSpPr txBox="1"/>
          <p:nvPr/>
        </p:nvSpPr>
        <p:spPr>
          <a:xfrm>
            <a:off x="5154488" y="4096696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  <a:endParaRPr lang="en-US" baseline="300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A37772-A3A8-FECE-A90A-D0FC212A68FC}"/>
              </a:ext>
            </a:extLst>
          </p:cNvPr>
          <p:cNvCxnSpPr>
            <a:cxnSpLocks/>
          </p:cNvCxnSpPr>
          <p:nvPr/>
        </p:nvCxnSpPr>
        <p:spPr>
          <a:xfrm>
            <a:off x="7450433" y="3280698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4223054-6535-7B06-AEDF-0362F13FEE73}"/>
              </a:ext>
            </a:extLst>
          </p:cNvPr>
          <p:cNvSpPr txBox="1"/>
          <p:nvPr/>
        </p:nvSpPr>
        <p:spPr>
          <a:xfrm>
            <a:off x="7299589" y="4096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4</a:t>
            </a:r>
            <a:endParaRPr lang="en-US" baseline="30000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0CDFDA4-2048-E480-332E-F2B8E87F1F68}"/>
              </a:ext>
            </a:extLst>
          </p:cNvPr>
          <p:cNvCxnSpPr>
            <a:cxnSpLocks/>
          </p:cNvCxnSpPr>
          <p:nvPr/>
        </p:nvCxnSpPr>
        <p:spPr>
          <a:xfrm>
            <a:off x="9529194" y="3294051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B7A06CC-0BA9-A2F6-11A4-EA7DF6E46FA5}"/>
              </a:ext>
            </a:extLst>
          </p:cNvPr>
          <p:cNvSpPr txBox="1"/>
          <p:nvPr/>
        </p:nvSpPr>
        <p:spPr>
          <a:xfrm>
            <a:off x="9378351" y="4096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8</a:t>
            </a:r>
            <a:endParaRPr lang="en-US" baseline="30000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159A7FF-A12A-F59E-E2C8-FABD03ADA5A4}"/>
              </a:ext>
            </a:extLst>
          </p:cNvPr>
          <p:cNvCxnSpPr>
            <a:cxnSpLocks/>
          </p:cNvCxnSpPr>
          <p:nvPr/>
        </p:nvCxnSpPr>
        <p:spPr>
          <a:xfrm>
            <a:off x="3160042" y="3280698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35B18DBE-91CB-81BF-7777-F2C85070E2A4}"/>
              </a:ext>
            </a:extLst>
          </p:cNvPr>
          <p:cNvSpPr txBox="1"/>
          <p:nvPr/>
        </p:nvSpPr>
        <p:spPr>
          <a:xfrm>
            <a:off x="2973933" y="4096696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-4</a:t>
            </a:r>
            <a:endParaRPr lang="en-US" baseline="30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A91B2EA-7A11-4F64-FC1A-BAF5FA31851A}"/>
              </a:ext>
            </a:extLst>
          </p:cNvPr>
          <p:cNvCxnSpPr>
            <a:cxnSpLocks/>
          </p:cNvCxnSpPr>
          <p:nvPr/>
        </p:nvCxnSpPr>
        <p:spPr>
          <a:xfrm>
            <a:off x="5305330" y="2984423"/>
            <a:ext cx="3716559" cy="0"/>
          </a:xfrm>
          <a:prstGeom prst="line">
            <a:avLst/>
          </a:prstGeom>
          <a:ln w="28575"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972C317-3E28-7E29-F4EF-AA54F31694AB}"/>
              </a:ext>
            </a:extLst>
          </p:cNvPr>
          <p:cNvSpPr txBox="1"/>
          <p:nvPr/>
        </p:nvSpPr>
        <p:spPr>
          <a:xfrm>
            <a:off x="6792285" y="4096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3</a:t>
            </a:r>
            <a:endParaRPr lang="en-US" baseline="30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935CE6-AD94-9277-28E8-190FBB9C8194}"/>
              </a:ext>
            </a:extLst>
          </p:cNvPr>
          <p:cNvSpPr txBox="1"/>
          <p:nvPr/>
        </p:nvSpPr>
        <p:spPr>
          <a:xfrm>
            <a:off x="8871046" y="4096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7</a:t>
            </a:r>
            <a:endParaRPr lang="en-US" baseline="300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355C3A-717B-647D-D14B-0B2D08326FEC}"/>
              </a:ext>
            </a:extLst>
          </p:cNvPr>
          <p:cNvCxnSpPr>
            <a:cxnSpLocks/>
          </p:cNvCxnSpPr>
          <p:nvPr/>
        </p:nvCxnSpPr>
        <p:spPr>
          <a:xfrm>
            <a:off x="9021889" y="3294050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CBE3332-956C-FE95-3331-DC50A121A857}"/>
              </a:ext>
            </a:extLst>
          </p:cNvPr>
          <p:cNvCxnSpPr>
            <a:cxnSpLocks/>
          </p:cNvCxnSpPr>
          <p:nvPr/>
        </p:nvCxnSpPr>
        <p:spPr>
          <a:xfrm>
            <a:off x="6946014" y="3280697"/>
            <a:ext cx="0" cy="6786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F9E813-559C-639E-D663-8634036B7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20262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0EEB79-1214-F393-A290-890CA1862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70" y="2560306"/>
            <a:ext cx="3124200" cy="12096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0D2A51-3892-F3E9-CA8F-630AC4C2C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84084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20C0A4-D3D8-9359-930F-595CA52BE845}"/>
              </a:ext>
            </a:extLst>
          </p:cNvPr>
          <p:cNvSpPr/>
          <p:nvPr/>
        </p:nvSpPr>
        <p:spPr>
          <a:xfrm>
            <a:off x="5346021" y="1883201"/>
            <a:ext cx="1434904" cy="2571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828AA6C-6B55-69C1-0065-CD9F0D972EB5}"/>
              </a:ext>
            </a:extLst>
          </p:cNvPr>
          <p:cNvCxnSpPr>
            <a:cxnSpLocks/>
          </p:cNvCxnSpPr>
          <p:nvPr/>
        </p:nvCxnSpPr>
        <p:spPr>
          <a:xfrm>
            <a:off x="5201827" y="2085147"/>
            <a:ext cx="1750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5C8001-9956-D28E-C475-33DB9680C266}"/>
              </a:ext>
            </a:extLst>
          </p:cNvPr>
          <p:cNvCxnSpPr>
            <a:cxnSpLocks/>
          </p:cNvCxnSpPr>
          <p:nvPr/>
        </p:nvCxnSpPr>
        <p:spPr>
          <a:xfrm>
            <a:off x="5201827" y="2629836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B75A93E-7026-7855-49D2-55C7D8CF2C66}"/>
              </a:ext>
            </a:extLst>
          </p:cNvPr>
          <p:cNvCxnSpPr>
            <a:cxnSpLocks/>
          </p:cNvCxnSpPr>
          <p:nvPr/>
        </p:nvCxnSpPr>
        <p:spPr>
          <a:xfrm>
            <a:off x="5490215" y="2629836"/>
            <a:ext cx="1146516" cy="3423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C575B80-A1EE-5A69-F664-EBA916C08D44}"/>
              </a:ext>
            </a:extLst>
          </p:cNvPr>
          <p:cNvSpPr txBox="1"/>
          <p:nvPr/>
        </p:nvSpPr>
        <p:spPr>
          <a:xfrm>
            <a:off x="4348960" y="2485673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in1[0]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4E48F5-97EF-8424-EE9F-AE6CC1F72D05}"/>
              </a:ext>
            </a:extLst>
          </p:cNvPr>
          <p:cNvSpPr txBox="1"/>
          <p:nvPr/>
        </p:nvSpPr>
        <p:spPr>
          <a:xfrm>
            <a:off x="7008048" y="2752098"/>
            <a:ext cx="97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result[1]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13B681-C108-D9AA-E404-C72B46D22E0D}"/>
              </a:ext>
            </a:extLst>
          </p:cNvPr>
          <p:cNvCxnSpPr>
            <a:cxnSpLocks/>
          </p:cNvCxnSpPr>
          <p:nvPr/>
        </p:nvCxnSpPr>
        <p:spPr>
          <a:xfrm>
            <a:off x="6636731" y="2972150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37FB2A6-BF4F-CB6D-655C-6814FB721687}"/>
              </a:ext>
            </a:extLst>
          </p:cNvPr>
          <p:cNvSpPr txBox="1"/>
          <p:nvPr/>
        </p:nvSpPr>
        <p:spPr>
          <a:xfrm>
            <a:off x="7008048" y="1876621"/>
            <a:ext cx="97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result[0]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148549-70B8-A494-452C-F8D22F93B372}"/>
              </a:ext>
            </a:extLst>
          </p:cNvPr>
          <p:cNvSpPr txBox="1"/>
          <p:nvPr/>
        </p:nvSpPr>
        <p:spPr>
          <a:xfrm>
            <a:off x="4743285" y="18832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2DFF8E-9052-9EC3-AE03-13135A34BF33}"/>
              </a:ext>
            </a:extLst>
          </p:cNvPr>
          <p:cNvCxnSpPr>
            <a:cxnSpLocks/>
          </p:cNvCxnSpPr>
          <p:nvPr/>
        </p:nvCxnSpPr>
        <p:spPr>
          <a:xfrm>
            <a:off x="5201827" y="3295304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C0436F4-888D-F506-C1CB-514EBBC0D393}"/>
              </a:ext>
            </a:extLst>
          </p:cNvPr>
          <p:cNvCxnSpPr>
            <a:cxnSpLocks/>
          </p:cNvCxnSpPr>
          <p:nvPr/>
        </p:nvCxnSpPr>
        <p:spPr>
          <a:xfrm>
            <a:off x="5490215" y="3295304"/>
            <a:ext cx="1146516" cy="3423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73AFA70-2DF1-218F-D1B4-B830D837F002}"/>
              </a:ext>
            </a:extLst>
          </p:cNvPr>
          <p:cNvSpPr txBox="1"/>
          <p:nvPr/>
        </p:nvSpPr>
        <p:spPr>
          <a:xfrm>
            <a:off x="4348960" y="3151141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in1[1]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F4D6D7-F8FE-E2C2-C378-218BA468E9CC}"/>
              </a:ext>
            </a:extLst>
          </p:cNvPr>
          <p:cNvSpPr txBox="1"/>
          <p:nvPr/>
        </p:nvSpPr>
        <p:spPr>
          <a:xfrm>
            <a:off x="7008048" y="3417566"/>
            <a:ext cx="97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result[2]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422B30E-0B63-241B-E182-4AD3F345C53D}"/>
              </a:ext>
            </a:extLst>
          </p:cNvPr>
          <p:cNvCxnSpPr>
            <a:cxnSpLocks/>
          </p:cNvCxnSpPr>
          <p:nvPr/>
        </p:nvCxnSpPr>
        <p:spPr>
          <a:xfrm>
            <a:off x="6636731" y="3637618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2A9E3BF-E8E2-0149-E9F6-1DFE25CD880B}"/>
              </a:ext>
            </a:extLst>
          </p:cNvPr>
          <p:cNvCxnSpPr>
            <a:cxnSpLocks/>
          </p:cNvCxnSpPr>
          <p:nvPr/>
        </p:nvCxnSpPr>
        <p:spPr>
          <a:xfrm>
            <a:off x="5201827" y="3897776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1C110CB-4357-8CD3-D6F7-509DD74F27D8}"/>
              </a:ext>
            </a:extLst>
          </p:cNvPr>
          <p:cNvCxnSpPr>
            <a:cxnSpLocks/>
          </p:cNvCxnSpPr>
          <p:nvPr/>
        </p:nvCxnSpPr>
        <p:spPr>
          <a:xfrm>
            <a:off x="5490215" y="3897776"/>
            <a:ext cx="1146516" cy="3423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283B421-49AD-8C79-1754-053531FDC679}"/>
              </a:ext>
            </a:extLst>
          </p:cNvPr>
          <p:cNvSpPr txBox="1"/>
          <p:nvPr/>
        </p:nvSpPr>
        <p:spPr>
          <a:xfrm>
            <a:off x="4348960" y="3753613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in1[2]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7C84F6-FC72-39E7-3DC0-1A27EE723078}"/>
              </a:ext>
            </a:extLst>
          </p:cNvPr>
          <p:cNvSpPr txBox="1"/>
          <p:nvPr/>
        </p:nvSpPr>
        <p:spPr>
          <a:xfrm>
            <a:off x="7008048" y="4020038"/>
            <a:ext cx="97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result[3]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06B109-A072-3A79-3A44-D2F9333FFFCF}"/>
              </a:ext>
            </a:extLst>
          </p:cNvPr>
          <p:cNvCxnSpPr>
            <a:cxnSpLocks/>
          </p:cNvCxnSpPr>
          <p:nvPr/>
        </p:nvCxnSpPr>
        <p:spPr>
          <a:xfrm>
            <a:off x="6636731" y="4240090"/>
            <a:ext cx="288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4B708-CCFE-A88F-49E8-AD46E562A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28573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54D8C4-69EB-257C-0268-0E16051C3F6D}"/>
              </a:ext>
            </a:extLst>
          </p:cNvPr>
          <p:cNvSpPr/>
          <p:nvPr/>
        </p:nvSpPr>
        <p:spPr>
          <a:xfrm>
            <a:off x="4145280" y="1994945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FB63258-36C4-976E-EA06-9BCED7CAAEB1}"/>
              </a:ext>
            </a:extLst>
          </p:cNvPr>
          <p:cNvCxnSpPr/>
          <p:nvPr/>
        </p:nvCxnSpPr>
        <p:spPr>
          <a:xfrm>
            <a:off x="8043845" y="2470931"/>
            <a:ext cx="67286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F5FE7F6-D5A5-6278-C39D-B98DC749F303}"/>
              </a:ext>
            </a:extLst>
          </p:cNvPr>
          <p:cNvCxnSpPr>
            <a:cxnSpLocks/>
          </p:cNvCxnSpPr>
          <p:nvPr/>
        </p:nvCxnSpPr>
        <p:spPr>
          <a:xfrm>
            <a:off x="8046720" y="4127203"/>
            <a:ext cx="66998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5DB5CE-FF8C-7DC7-0113-7E384A374AC9}"/>
              </a:ext>
            </a:extLst>
          </p:cNvPr>
          <p:cNvCxnSpPr>
            <a:cxnSpLocks/>
          </p:cNvCxnSpPr>
          <p:nvPr/>
        </p:nvCxnSpPr>
        <p:spPr>
          <a:xfrm>
            <a:off x="3514977" y="2853465"/>
            <a:ext cx="6303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E26F96F-325E-9E7B-32CF-C8A45DC8EC7D}"/>
              </a:ext>
            </a:extLst>
          </p:cNvPr>
          <p:cNvCxnSpPr>
            <a:cxnSpLocks/>
          </p:cNvCxnSpPr>
          <p:nvPr/>
        </p:nvCxnSpPr>
        <p:spPr>
          <a:xfrm flipH="1">
            <a:off x="8043845" y="2875401"/>
            <a:ext cx="67286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A33E214-431A-00E8-6D64-FCA8E6EF6E54}"/>
              </a:ext>
            </a:extLst>
          </p:cNvPr>
          <p:cNvSpPr txBox="1"/>
          <p:nvPr/>
        </p:nvSpPr>
        <p:spPr>
          <a:xfrm>
            <a:off x="8818902" y="2286265"/>
            <a:ext cx="1320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read0_addr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5D47F-8904-F5AC-707A-7B4E06FB1B7E}"/>
              </a:ext>
            </a:extLst>
          </p:cNvPr>
          <p:cNvSpPr txBox="1"/>
          <p:nvPr/>
        </p:nvSpPr>
        <p:spPr>
          <a:xfrm>
            <a:off x="8818902" y="3528935"/>
            <a:ext cx="1320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read1_addr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14208F-5660-A368-EADC-2457DF1EA7DD}"/>
              </a:ext>
            </a:extLst>
          </p:cNvPr>
          <p:cNvSpPr txBox="1"/>
          <p:nvPr/>
        </p:nvSpPr>
        <p:spPr>
          <a:xfrm>
            <a:off x="2259120" y="3089251"/>
            <a:ext cx="125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write_addr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8CDCF8-72F4-B7B4-EB56-594F62B84002}"/>
              </a:ext>
            </a:extLst>
          </p:cNvPr>
          <p:cNvSpPr txBox="1"/>
          <p:nvPr/>
        </p:nvSpPr>
        <p:spPr>
          <a:xfrm>
            <a:off x="8818903" y="2690735"/>
            <a:ext cx="1150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read0_val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562B07-0F5C-2403-ABD9-219F29A4136E}"/>
              </a:ext>
            </a:extLst>
          </p:cNvPr>
          <p:cNvSpPr txBox="1"/>
          <p:nvPr/>
        </p:nvSpPr>
        <p:spPr>
          <a:xfrm>
            <a:off x="8818902" y="3943510"/>
            <a:ext cx="1150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read1_val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D4C34B-ECAD-6877-6BC9-2249044C43BE}"/>
              </a:ext>
            </a:extLst>
          </p:cNvPr>
          <p:cNvSpPr txBox="1"/>
          <p:nvPr/>
        </p:nvSpPr>
        <p:spPr>
          <a:xfrm>
            <a:off x="2378133" y="3528935"/>
            <a:ext cx="1085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write_val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F95DF1-FD9B-CE1C-4227-FB6581C3ECAB}"/>
              </a:ext>
            </a:extLst>
          </p:cNvPr>
          <p:cNvSpPr txBox="1"/>
          <p:nvPr/>
        </p:nvSpPr>
        <p:spPr>
          <a:xfrm>
            <a:off x="2378133" y="2638402"/>
            <a:ext cx="116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write_ena</a:t>
            </a:r>
            <a:endParaRPr lang="en-US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713A48F-FC52-D237-BF12-981DB714B909}"/>
              </a:ext>
            </a:extLst>
          </p:cNvPr>
          <p:cNvCxnSpPr>
            <a:cxnSpLocks/>
          </p:cNvCxnSpPr>
          <p:nvPr/>
        </p:nvCxnSpPr>
        <p:spPr>
          <a:xfrm flipH="1">
            <a:off x="8043845" y="3713601"/>
            <a:ext cx="67286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707545-2438-1280-8C09-2452A928CD93}"/>
              </a:ext>
            </a:extLst>
          </p:cNvPr>
          <p:cNvCxnSpPr/>
          <p:nvPr/>
        </p:nvCxnSpPr>
        <p:spPr>
          <a:xfrm>
            <a:off x="3514977" y="3310665"/>
            <a:ext cx="6303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39FE680-8585-70D6-B2F0-03B3A14E2EB0}"/>
              </a:ext>
            </a:extLst>
          </p:cNvPr>
          <p:cNvCxnSpPr/>
          <p:nvPr/>
        </p:nvCxnSpPr>
        <p:spPr>
          <a:xfrm>
            <a:off x="3514977" y="3761515"/>
            <a:ext cx="6303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047B4F-646B-9AAC-4A8C-60C8B9977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94797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39D6C3-E3EB-FD69-8162-6F27AED4587F}"/>
              </a:ext>
            </a:extLst>
          </p:cNvPr>
          <p:cNvSpPr/>
          <p:nvPr/>
        </p:nvSpPr>
        <p:spPr>
          <a:xfrm>
            <a:off x="2021716" y="2168095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5923156" y="2615327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5923156" y="4366489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9017162" y="2168095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stCxn id="3" idx="1"/>
          </p:cNvCxnSpPr>
          <p:nvPr/>
        </p:nvCxnSpPr>
        <p:spPr>
          <a:xfrm flipH="1">
            <a:off x="8353949" y="3483815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99BCCA8B-313E-8C3D-10E8-C60160B3A987}"/>
              </a:ext>
            </a:extLst>
          </p:cNvPr>
          <p:cNvCxnSpPr>
            <a:cxnSpLocks/>
            <a:stCxn id="4" idx="1"/>
          </p:cNvCxnSpPr>
          <p:nvPr/>
        </p:nvCxnSpPr>
        <p:spPr>
          <a:xfrm rot="10800000" flipV="1">
            <a:off x="1695134" y="3483814"/>
            <a:ext cx="326582" cy="177994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9944BC-FE04-25EF-1829-0EC684B52667}"/>
              </a:ext>
            </a:extLst>
          </p:cNvPr>
          <p:cNvCxnSpPr/>
          <p:nvPr/>
        </p:nvCxnSpPr>
        <p:spPr>
          <a:xfrm>
            <a:off x="1701484" y="5289156"/>
            <a:ext cx="8642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69FD14F3-2DCF-452B-0F9E-CD6C59E78001}"/>
              </a:ext>
            </a:extLst>
          </p:cNvPr>
          <p:cNvCxnSpPr>
            <a:endCxn id="3" idx="3"/>
          </p:cNvCxnSpPr>
          <p:nvPr/>
        </p:nvCxnSpPr>
        <p:spPr>
          <a:xfrm rot="16200000" flipV="1">
            <a:off x="9249537" y="4194859"/>
            <a:ext cx="1805341" cy="38325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F53637-CE49-4AFD-02A3-A020BD638535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9488871" y="1720850"/>
            <a:ext cx="0" cy="44724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8C072BB-C2D9-BDC7-B483-71C3A6571A81}"/>
              </a:ext>
            </a:extLst>
          </p:cNvPr>
          <p:cNvSpPr/>
          <p:nvPr/>
        </p:nvSpPr>
        <p:spPr>
          <a:xfrm>
            <a:off x="6585822" y="2379535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78F561-6495-6357-98B3-543700BBFA0D}"/>
              </a:ext>
            </a:extLst>
          </p:cNvPr>
          <p:cNvSpPr txBox="1"/>
          <p:nvPr/>
        </p:nvSpPr>
        <p:spPr>
          <a:xfrm>
            <a:off x="9192956" y="130914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load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7F6DE9-48FC-4FC4-B854-D2DDE4952E6C}"/>
              </a:ext>
            </a:extLst>
          </p:cNvPr>
          <p:cNvSpPr txBox="1"/>
          <p:nvPr/>
        </p:nvSpPr>
        <p:spPr>
          <a:xfrm>
            <a:off x="3418886" y="1334543"/>
            <a:ext cx="1107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A12879-2BDB-BD61-E668-9E2BA60DA81B}"/>
              </a:ext>
            </a:extLst>
          </p:cNvPr>
          <p:cNvCxnSpPr>
            <a:cxnSpLocks/>
          </p:cNvCxnSpPr>
          <p:nvPr/>
        </p:nvCxnSpPr>
        <p:spPr>
          <a:xfrm>
            <a:off x="3972436" y="1720850"/>
            <a:ext cx="0" cy="44724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4CC2401-60BC-A004-A443-D9F961014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65126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AA6D768D-A651-5FD4-D5C1-BC24D43C3218}"/>
              </a:ext>
            </a:extLst>
          </p:cNvPr>
          <p:cNvSpPr/>
          <p:nvPr/>
        </p:nvSpPr>
        <p:spPr>
          <a:xfrm>
            <a:off x="3793908" y="2974639"/>
            <a:ext cx="1476671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idlestate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BD355D1-F2C6-850C-6064-DE7729C58CE9}"/>
              </a:ext>
            </a:extLst>
          </p:cNvPr>
          <p:cNvSpPr/>
          <p:nvPr/>
        </p:nvSpPr>
        <p:spPr>
          <a:xfrm>
            <a:off x="7302894" y="2974639"/>
            <a:ext cx="1476671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accum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9E7476E-A706-0D60-1CE9-3BD05ABDAE31}"/>
              </a:ext>
            </a:extLst>
          </p:cNvPr>
          <p:cNvCxnSpPr>
            <a:stCxn id="2" idx="6"/>
            <a:endCxn id="3" idx="2"/>
          </p:cNvCxnSpPr>
          <p:nvPr/>
        </p:nvCxnSpPr>
        <p:spPr>
          <a:xfrm>
            <a:off x="5270579" y="3429000"/>
            <a:ext cx="2032315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A1F8F19-A12B-45EE-4090-76F6C64B5C08}"/>
              </a:ext>
            </a:extLst>
          </p:cNvPr>
          <p:cNvSpPr/>
          <p:nvPr/>
        </p:nvSpPr>
        <p:spPr>
          <a:xfrm>
            <a:off x="7486357" y="3809526"/>
            <a:ext cx="1110556" cy="633209"/>
          </a:xfrm>
          <a:custGeom>
            <a:avLst/>
            <a:gdLst>
              <a:gd name="connsiteX0" fmla="*/ 959064 w 1110556"/>
              <a:gd name="connsiteY0" fmla="*/ 0 h 633209"/>
              <a:gd name="connsiteX1" fmla="*/ 1084013 w 1110556"/>
              <a:gd name="connsiteY1" fmla="*/ 511155 h 633209"/>
              <a:gd name="connsiteX2" fmla="*/ 504704 w 1110556"/>
              <a:gd name="connsiteY2" fmla="*/ 630425 h 633209"/>
              <a:gd name="connsiteX3" fmla="*/ 16267 w 1110556"/>
              <a:gd name="connsiteY3" fmla="*/ 437322 h 633209"/>
              <a:gd name="connsiteX4" fmla="*/ 163934 w 1110556"/>
              <a:gd name="connsiteY4" fmla="*/ 28397 h 63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556" h="633209">
                <a:moveTo>
                  <a:pt x="959064" y="0"/>
                </a:moveTo>
                <a:cubicBezTo>
                  <a:pt x="1059402" y="203042"/>
                  <a:pt x="1159740" y="406084"/>
                  <a:pt x="1084013" y="511155"/>
                </a:cubicBezTo>
                <a:cubicBezTo>
                  <a:pt x="1008286" y="616226"/>
                  <a:pt x="682662" y="642731"/>
                  <a:pt x="504704" y="630425"/>
                </a:cubicBezTo>
                <a:cubicBezTo>
                  <a:pt x="326746" y="618120"/>
                  <a:pt x="73062" y="537660"/>
                  <a:pt x="16267" y="437322"/>
                </a:cubicBezTo>
                <a:cubicBezTo>
                  <a:pt x="-40528" y="336984"/>
                  <a:pt x="61703" y="182690"/>
                  <a:pt x="163934" y="2839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5AA136E-8CC2-91E0-FD6A-36517D236ED8}"/>
              </a:ext>
            </a:extLst>
          </p:cNvPr>
          <p:cNvSpPr/>
          <p:nvPr/>
        </p:nvSpPr>
        <p:spPr>
          <a:xfrm>
            <a:off x="3976965" y="3809526"/>
            <a:ext cx="1110556" cy="633209"/>
          </a:xfrm>
          <a:custGeom>
            <a:avLst/>
            <a:gdLst>
              <a:gd name="connsiteX0" fmla="*/ 959064 w 1110556"/>
              <a:gd name="connsiteY0" fmla="*/ 0 h 633209"/>
              <a:gd name="connsiteX1" fmla="*/ 1084013 w 1110556"/>
              <a:gd name="connsiteY1" fmla="*/ 511155 h 633209"/>
              <a:gd name="connsiteX2" fmla="*/ 504704 w 1110556"/>
              <a:gd name="connsiteY2" fmla="*/ 630425 h 633209"/>
              <a:gd name="connsiteX3" fmla="*/ 16267 w 1110556"/>
              <a:gd name="connsiteY3" fmla="*/ 437322 h 633209"/>
              <a:gd name="connsiteX4" fmla="*/ 163934 w 1110556"/>
              <a:gd name="connsiteY4" fmla="*/ 28397 h 63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556" h="633209">
                <a:moveTo>
                  <a:pt x="959064" y="0"/>
                </a:moveTo>
                <a:cubicBezTo>
                  <a:pt x="1059402" y="203042"/>
                  <a:pt x="1159740" y="406084"/>
                  <a:pt x="1084013" y="511155"/>
                </a:cubicBezTo>
                <a:cubicBezTo>
                  <a:pt x="1008286" y="616226"/>
                  <a:pt x="682662" y="642731"/>
                  <a:pt x="504704" y="630425"/>
                </a:cubicBezTo>
                <a:cubicBezTo>
                  <a:pt x="326746" y="618120"/>
                  <a:pt x="73062" y="537660"/>
                  <a:pt x="16267" y="437322"/>
                </a:cubicBezTo>
                <a:cubicBezTo>
                  <a:pt x="-40528" y="336984"/>
                  <a:pt x="61703" y="182690"/>
                  <a:pt x="163934" y="28397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6BFF795-4B5B-154B-7DD5-0A4206674D3E}"/>
              </a:ext>
            </a:extLst>
          </p:cNvPr>
          <p:cNvCxnSpPr>
            <a:cxnSpLocks/>
            <a:stCxn id="3" idx="0"/>
          </p:cNvCxnSpPr>
          <p:nvPr/>
        </p:nvCxnSpPr>
        <p:spPr>
          <a:xfrm flipV="1">
            <a:off x="8041230" y="2474843"/>
            <a:ext cx="0" cy="49979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137B9EE5-AE9F-D0CA-5205-31829016B0A9}"/>
              </a:ext>
            </a:extLst>
          </p:cNvPr>
          <p:cNvCxnSpPr>
            <a:endCxn id="2" idx="0"/>
          </p:cNvCxnSpPr>
          <p:nvPr/>
        </p:nvCxnSpPr>
        <p:spPr>
          <a:xfrm rot="10800000" flipV="1">
            <a:off x="4532245" y="2474843"/>
            <a:ext cx="3508985" cy="499796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14DCA8E-E5C7-9A80-BF75-28B97C2064AF}"/>
              </a:ext>
            </a:extLst>
          </p:cNvPr>
          <p:cNvSpPr txBox="1"/>
          <p:nvPr/>
        </p:nvSpPr>
        <p:spPr>
          <a:xfrm>
            <a:off x="4293705" y="1463891"/>
            <a:ext cx="3113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reset go done / </a:t>
            </a:r>
            <a:r>
              <a:rPr lang="en-US" dirty="0" err="1"/>
              <a:t>resetacc</a:t>
            </a:r>
            <a:r>
              <a:rPr lang="en-US" dirty="0"/>
              <a:t> </a:t>
            </a:r>
            <a:r>
              <a:rPr lang="en-US" dirty="0" err="1"/>
              <a:t>accval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064AB-B0AE-3EF6-3EEB-558A2D6D9C20}"/>
              </a:ext>
            </a:extLst>
          </p:cNvPr>
          <p:cNvSpPr txBox="1"/>
          <p:nvPr/>
        </p:nvSpPr>
        <p:spPr>
          <a:xfrm>
            <a:off x="4056470" y="4442735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1 - - / 0 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542FBF-859D-B040-6584-042EFD5C5F9C}"/>
              </a:ext>
            </a:extLst>
          </p:cNvPr>
          <p:cNvSpPr txBox="1"/>
          <p:nvPr/>
        </p:nvSpPr>
        <p:spPr>
          <a:xfrm>
            <a:off x="7525703" y="4442735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0 0 / 0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5801AE-DFEE-DA1F-5C6A-D86C65E9A61F}"/>
              </a:ext>
            </a:extLst>
          </p:cNvPr>
          <p:cNvSpPr txBox="1"/>
          <p:nvPr/>
        </p:nvSpPr>
        <p:spPr>
          <a:xfrm>
            <a:off x="5775577" y="3017153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1 - / 1 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7BCFFB-9124-C8AF-4225-227027D28BB8}"/>
              </a:ext>
            </a:extLst>
          </p:cNvPr>
          <p:cNvSpPr txBox="1"/>
          <p:nvPr/>
        </p:nvSpPr>
        <p:spPr>
          <a:xfrm>
            <a:off x="5775577" y="2034599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0 1 / 0 1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3B50561-4FDC-FD7A-A42B-9D48033CA37C}"/>
              </a:ext>
            </a:extLst>
          </p:cNvPr>
          <p:cNvSpPr/>
          <p:nvPr/>
        </p:nvSpPr>
        <p:spPr>
          <a:xfrm>
            <a:off x="3174709" y="2870256"/>
            <a:ext cx="698712" cy="1082435"/>
          </a:xfrm>
          <a:custGeom>
            <a:avLst/>
            <a:gdLst>
              <a:gd name="connsiteX0" fmla="*/ 698712 w 698712"/>
              <a:gd name="connsiteY0" fmla="*/ 791603 h 1082435"/>
              <a:gd name="connsiteX1" fmla="*/ 261391 w 698712"/>
              <a:gd name="connsiteY1" fmla="*/ 1075578 h 1082435"/>
              <a:gd name="connsiteX2" fmla="*/ 133 w 698712"/>
              <a:gd name="connsiteY2" fmla="*/ 536025 h 1082435"/>
              <a:gd name="connsiteX3" fmla="*/ 232993 w 698712"/>
              <a:gd name="connsiteY3" fmla="*/ 7831 h 1082435"/>
              <a:gd name="connsiteX4" fmla="*/ 693033 w 698712"/>
              <a:gd name="connsiteY4" fmla="*/ 269089 h 108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712" h="1082435">
                <a:moveTo>
                  <a:pt x="698712" y="791603"/>
                </a:moveTo>
                <a:cubicBezTo>
                  <a:pt x="538266" y="954888"/>
                  <a:pt x="377821" y="1118174"/>
                  <a:pt x="261391" y="1075578"/>
                </a:cubicBezTo>
                <a:cubicBezTo>
                  <a:pt x="144961" y="1032982"/>
                  <a:pt x="4866" y="713983"/>
                  <a:pt x="133" y="536025"/>
                </a:cubicBezTo>
                <a:cubicBezTo>
                  <a:pt x="-4600" y="358067"/>
                  <a:pt x="117510" y="52320"/>
                  <a:pt x="232993" y="7831"/>
                </a:cubicBezTo>
                <a:cubicBezTo>
                  <a:pt x="348476" y="-36658"/>
                  <a:pt x="520754" y="116215"/>
                  <a:pt x="693033" y="269089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9DE978-9FF9-ADB9-C7E9-04A5C9E9C2FD}"/>
              </a:ext>
            </a:extLst>
          </p:cNvPr>
          <p:cNvSpPr txBox="1"/>
          <p:nvPr/>
        </p:nvSpPr>
        <p:spPr>
          <a:xfrm>
            <a:off x="2064278" y="3226807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0 - / 0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5B8F2D6-16ED-8CA9-D3C6-370C70F8B522}"/>
                  </a:ext>
                </a:extLst>
              </p:cNvPr>
              <p:cNvSpPr txBox="1"/>
              <p:nvPr/>
            </p:nvSpPr>
            <p:spPr>
              <a:xfrm>
                <a:off x="4594588" y="524964"/>
                <a:ext cx="2708306" cy="618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𝑟𝑒𝑠𝑢𝑙𝑡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5B8F2D6-16ED-8CA9-D3C6-370C70F8B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588" y="524964"/>
                <a:ext cx="2708306" cy="618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E8BB02-7F9A-DCC5-3C66-5AF6FF54C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56915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4123070" y="3282432"/>
            <a:ext cx="579559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4039416" y="5215338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6626407" y="2960149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cxnSpLocks/>
            <a:stCxn id="3" idx="1"/>
            <a:endCxn id="12" idx="3"/>
          </p:cNvCxnSpPr>
          <p:nvPr/>
        </p:nvCxnSpPr>
        <p:spPr>
          <a:xfrm flipH="1">
            <a:off x="5866927" y="4275869"/>
            <a:ext cx="7594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62D474A-E98A-1174-DCD9-C2B544C7F271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7569825" y="4275869"/>
            <a:ext cx="5064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0FE3F-027E-D80D-264A-89B136F20002}"/>
              </a:ext>
            </a:extLst>
          </p:cNvPr>
          <p:cNvSpPr/>
          <p:nvPr/>
        </p:nvSpPr>
        <p:spPr>
          <a:xfrm>
            <a:off x="4702629" y="2960149"/>
            <a:ext cx="1164298" cy="263143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378CAB-CE9E-013D-2D36-014B4B52D3E2}"/>
              </a:ext>
            </a:extLst>
          </p:cNvPr>
          <p:cNvSpPr txBox="1"/>
          <p:nvPr/>
        </p:nvSpPr>
        <p:spPr>
          <a:xfrm>
            <a:off x="3503220" y="3097766"/>
            <a:ext cx="61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inval</a:t>
            </a:r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3514F22-2694-3B81-10C3-8D9027AAF25B}"/>
              </a:ext>
            </a:extLst>
          </p:cNvPr>
          <p:cNvCxnSpPr>
            <a:cxnSpLocks/>
          </p:cNvCxnSpPr>
          <p:nvPr/>
        </p:nvCxnSpPr>
        <p:spPr>
          <a:xfrm>
            <a:off x="4039416" y="5215338"/>
            <a:ext cx="0" cy="6118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5219E877-027D-AF31-8DFC-2D5CFD65942C}"/>
              </a:ext>
            </a:extLst>
          </p:cNvPr>
          <p:cNvCxnSpPr/>
          <p:nvPr/>
        </p:nvCxnSpPr>
        <p:spPr>
          <a:xfrm flipV="1">
            <a:off x="4039416" y="4275868"/>
            <a:ext cx="3735824" cy="1556982"/>
          </a:xfrm>
          <a:prstGeom prst="bentConnector3">
            <a:avLst>
              <a:gd name="adj1" fmla="val 10123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459C6E0-A118-275D-BDD1-AB9F248AFAF8}"/>
              </a:ext>
            </a:extLst>
          </p:cNvPr>
          <p:cNvSpPr txBox="1"/>
          <p:nvPr/>
        </p:nvSpPr>
        <p:spPr>
          <a:xfrm>
            <a:off x="8069134" y="4091202"/>
            <a:ext cx="769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dirty="0" err="1"/>
              <a:t>outval</a:t>
            </a:r>
            <a:endParaRPr lang="en-US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ACDD067-E570-8EB4-1AC2-2CC9A44E6080}"/>
              </a:ext>
            </a:extLst>
          </p:cNvPr>
          <p:cNvCxnSpPr>
            <a:cxnSpLocks/>
          </p:cNvCxnSpPr>
          <p:nvPr/>
        </p:nvCxnSpPr>
        <p:spPr>
          <a:xfrm>
            <a:off x="6832443" y="2217979"/>
            <a:ext cx="0" cy="74217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DF48753-D2EF-8D99-DED0-F7E58F4230A3}"/>
              </a:ext>
            </a:extLst>
          </p:cNvPr>
          <p:cNvCxnSpPr>
            <a:cxnSpLocks/>
          </p:cNvCxnSpPr>
          <p:nvPr/>
        </p:nvCxnSpPr>
        <p:spPr>
          <a:xfrm>
            <a:off x="7388087" y="2217979"/>
            <a:ext cx="0" cy="74217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7345EDC-9706-01A1-DB0E-4E5ACBE47988}"/>
              </a:ext>
            </a:extLst>
          </p:cNvPr>
          <p:cNvSpPr txBox="1"/>
          <p:nvPr/>
        </p:nvSpPr>
        <p:spPr>
          <a:xfrm>
            <a:off x="5765926" y="2397465"/>
            <a:ext cx="961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resetacc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4EDB2B-75EE-E5A0-467F-2AF7E84C5F12}"/>
              </a:ext>
            </a:extLst>
          </p:cNvPr>
          <p:cNvSpPr txBox="1"/>
          <p:nvPr/>
        </p:nvSpPr>
        <p:spPr>
          <a:xfrm>
            <a:off x="7488238" y="2397465"/>
            <a:ext cx="755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accval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FFF6D1-545C-4A7A-EF36-2BFD85C64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0949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4123070" y="3282432"/>
            <a:ext cx="579559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4039416" y="5215338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6626407" y="2960149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acc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cxnSpLocks/>
            <a:stCxn id="3" idx="1"/>
            <a:endCxn id="12" idx="3"/>
          </p:cNvCxnSpPr>
          <p:nvPr/>
        </p:nvCxnSpPr>
        <p:spPr>
          <a:xfrm flipH="1">
            <a:off x="5866927" y="4275869"/>
            <a:ext cx="7594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2DE7759-90FA-4C9E-BDAF-6401C0631C65}"/>
              </a:ext>
            </a:extLst>
          </p:cNvPr>
          <p:cNvSpPr/>
          <p:nvPr/>
        </p:nvSpPr>
        <p:spPr>
          <a:xfrm>
            <a:off x="4709600" y="1082508"/>
            <a:ext cx="2860223" cy="113547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controller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62D474A-E98A-1174-DCD9-C2B544C7F271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7569825" y="4275869"/>
            <a:ext cx="5064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0FE3F-027E-D80D-264A-89B136F20002}"/>
              </a:ext>
            </a:extLst>
          </p:cNvPr>
          <p:cNvSpPr/>
          <p:nvPr/>
        </p:nvSpPr>
        <p:spPr>
          <a:xfrm>
            <a:off x="4702629" y="2960149"/>
            <a:ext cx="1164298" cy="263143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378CAB-CE9E-013D-2D36-014B4B52D3E2}"/>
              </a:ext>
            </a:extLst>
          </p:cNvPr>
          <p:cNvSpPr txBox="1"/>
          <p:nvPr/>
        </p:nvSpPr>
        <p:spPr>
          <a:xfrm>
            <a:off x="3503220" y="3097766"/>
            <a:ext cx="61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inval</a:t>
            </a:r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3514F22-2694-3B81-10C3-8D9027AAF25B}"/>
              </a:ext>
            </a:extLst>
          </p:cNvPr>
          <p:cNvCxnSpPr>
            <a:cxnSpLocks/>
          </p:cNvCxnSpPr>
          <p:nvPr/>
        </p:nvCxnSpPr>
        <p:spPr>
          <a:xfrm>
            <a:off x="4039416" y="5215338"/>
            <a:ext cx="0" cy="6118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5219E877-027D-AF31-8DFC-2D5CFD65942C}"/>
              </a:ext>
            </a:extLst>
          </p:cNvPr>
          <p:cNvCxnSpPr/>
          <p:nvPr/>
        </p:nvCxnSpPr>
        <p:spPr>
          <a:xfrm flipV="1">
            <a:off x="4039416" y="4275868"/>
            <a:ext cx="3735824" cy="1556982"/>
          </a:xfrm>
          <a:prstGeom prst="bentConnector3">
            <a:avLst>
              <a:gd name="adj1" fmla="val 10123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8CBD1FD-3393-01AD-C477-279B9D22F91F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4299384" y="1650244"/>
            <a:ext cx="4102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73C478F-B432-55C9-F447-FE8122A205C6}"/>
              </a:ext>
            </a:extLst>
          </p:cNvPr>
          <p:cNvSpPr txBox="1"/>
          <p:nvPr/>
        </p:nvSpPr>
        <p:spPr>
          <a:xfrm>
            <a:off x="3858379" y="1465577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go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59C6E0-A118-275D-BDD1-AB9F248AFAF8}"/>
              </a:ext>
            </a:extLst>
          </p:cNvPr>
          <p:cNvSpPr txBox="1"/>
          <p:nvPr/>
        </p:nvSpPr>
        <p:spPr>
          <a:xfrm>
            <a:off x="8069134" y="4091202"/>
            <a:ext cx="769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dirty="0" err="1"/>
              <a:t>outval</a:t>
            </a:r>
            <a:endParaRPr lang="en-US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ACDD067-E570-8EB4-1AC2-2CC9A44E6080}"/>
              </a:ext>
            </a:extLst>
          </p:cNvPr>
          <p:cNvCxnSpPr>
            <a:cxnSpLocks/>
          </p:cNvCxnSpPr>
          <p:nvPr/>
        </p:nvCxnSpPr>
        <p:spPr>
          <a:xfrm>
            <a:off x="6832443" y="2217979"/>
            <a:ext cx="0" cy="74217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DF48753-D2EF-8D99-DED0-F7E58F4230A3}"/>
              </a:ext>
            </a:extLst>
          </p:cNvPr>
          <p:cNvCxnSpPr>
            <a:cxnSpLocks/>
          </p:cNvCxnSpPr>
          <p:nvPr/>
        </p:nvCxnSpPr>
        <p:spPr>
          <a:xfrm>
            <a:off x="7388087" y="2217979"/>
            <a:ext cx="0" cy="74217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7345EDC-9706-01A1-DB0E-4E5ACBE47988}"/>
              </a:ext>
            </a:extLst>
          </p:cNvPr>
          <p:cNvSpPr txBox="1"/>
          <p:nvPr/>
        </p:nvSpPr>
        <p:spPr>
          <a:xfrm>
            <a:off x="5765926" y="2397465"/>
            <a:ext cx="961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resetacc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4EDB2B-75EE-E5A0-467F-2AF7E84C5F12}"/>
              </a:ext>
            </a:extLst>
          </p:cNvPr>
          <p:cNvSpPr txBox="1"/>
          <p:nvPr/>
        </p:nvSpPr>
        <p:spPr>
          <a:xfrm>
            <a:off x="7488238" y="2397465"/>
            <a:ext cx="755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accval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69D8CE-612D-D880-5486-8BC139DD4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93717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B17EF5-99C9-2EE0-B4E3-FE2D8F846878}"/>
              </a:ext>
            </a:extLst>
          </p:cNvPr>
          <p:cNvSpPr/>
          <p:nvPr/>
        </p:nvSpPr>
        <p:spPr>
          <a:xfrm>
            <a:off x="4410075" y="1597025"/>
            <a:ext cx="3371850" cy="34734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average calculator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EC0259C-AA16-E2D2-CC61-359958D5B1DA}"/>
              </a:ext>
            </a:extLst>
          </p:cNvPr>
          <p:cNvCxnSpPr>
            <a:cxnSpLocks/>
          </p:cNvCxnSpPr>
          <p:nvPr/>
        </p:nvCxnSpPr>
        <p:spPr>
          <a:xfrm flipV="1">
            <a:off x="3999859" y="2113794"/>
            <a:ext cx="4102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18A39BE-7785-0036-0CAF-8BDA49661762}"/>
              </a:ext>
            </a:extLst>
          </p:cNvPr>
          <p:cNvSpPr txBox="1"/>
          <p:nvPr/>
        </p:nvSpPr>
        <p:spPr>
          <a:xfrm>
            <a:off x="2858277" y="1929128"/>
            <a:ext cx="936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go_load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A7FDC06-EFD0-E162-0237-6294A665C126}"/>
              </a:ext>
            </a:extLst>
          </p:cNvPr>
          <p:cNvCxnSpPr>
            <a:cxnSpLocks/>
          </p:cNvCxnSpPr>
          <p:nvPr/>
        </p:nvCxnSpPr>
        <p:spPr>
          <a:xfrm flipV="1">
            <a:off x="3999859" y="2586113"/>
            <a:ext cx="4102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9620A5A-B5EB-083D-D3ED-701198056976}"/>
              </a:ext>
            </a:extLst>
          </p:cNvPr>
          <p:cNvSpPr txBox="1"/>
          <p:nvPr/>
        </p:nvSpPr>
        <p:spPr>
          <a:xfrm>
            <a:off x="3345782" y="2401447"/>
            <a:ext cx="448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val</a:t>
            </a:r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07DED61-BFB9-0676-46F1-55553D906C25}"/>
              </a:ext>
            </a:extLst>
          </p:cNvPr>
          <p:cNvCxnSpPr>
            <a:cxnSpLocks/>
          </p:cNvCxnSpPr>
          <p:nvPr/>
        </p:nvCxnSpPr>
        <p:spPr>
          <a:xfrm flipV="1">
            <a:off x="3999859" y="2995723"/>
            <a:ext cx="410216" cy="1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97DB38D-71DE-A11B-7092-AC64F424050F}"/>
              </a:ext>
            </a:extLst>
          </p:cNvPr>
          <p:cNvSpPr txBox="1"/>
          <p:nvPr/>
        </p:nvSpPr>
        <p:spPr>
          <a:xfrm>
            <a:off x="2585766" y="2811057"/>
            <a:ext cx="1208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done_load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780DB82-5279-1146-BBE4-7928AA5FBF46}"/>
              </a:ext>
            </a:extLst>
          </p:cNvPr>
          <p:cNvCxnSpPr>
            <a:cxnSpLocks/>
          </p:cNvCxnSpPr>
          <p:nvPr/>
        </p:nvCxnSpPr>
        <p:spPr>
          <a:xfrm flipV="1">
            <a:off x="3999859" y="3677167"/>
            <a:ext cx="4102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3F5165-6D00-3CC4-1802-5B5E32B15BD9}"/>
              </a:ext>
            </a:extLst>
          </p:cNvPr>
          <p:cNvSpPr txBox="1"/>
          <p:nvPr/>
        </p:nvSpPr>
        <p:spPr>
          <a:xfrm>
            <a:off x="2908290" y="3492501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go_calc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ACED93-E61A-F178-6D06-4605D7A66ED5}"/>
              </a:ext>
            </a:extLst>
          </p:cNvPr>
          <p:cNvCxnSpPr>
            <a:cxnSpLocks/>
          </p:cNvCxnSpPr>
          <p:nvPr/>
        </p:nvCxnSpPr>
        <p:spPr>
          <a:xfrm flipV="1">
            <a:off x="3999859" y="4149486"/>
            <a:ext cx="4102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33F6AB2-482E-DC8A-2E28-D08F9B4DF309}"/>
              </a:ext>
            </a:extLst>
          </p:cNvPr>
          <p:cNvSpPr txBox="1"/>
          <p:nvPr/>
        </p:nvSpPr>
        <p:spPr>
          <a:xfrm>
            <a:off x="3076092" y="3964820"/>
            <a:ext cx="71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result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D84964A-6FD4-662A-DB72-AA0F3D8DF7D5}"/>
              </a:ext>
            </a:extLst>
          </p:cNvPr>
          <p:cNvCxnSpPr>
            <a:cxnSpLocks/>
          </p:cNvCxnSpPr>
          <p:nvPr/>
        </p:nvCxnSpPr>
        <p:spPr>
          <a:xfrm flipV="1">
            <a:off x="3999859" y="4559096"/>
            <a:ext cx="410216" cy="1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A12C6F9-AB0D-3A4D-2440-70AC88CD5D5F}"/>
              </a:ext>
            </a:extLst>
          </p:cNvPr>
          <p:cNvSpPr txBox="1"/>
          <p:nvPr/>
        </p:nvSpPr>
        <p:spPr>
          <a:xfrm>
            <a:off x="2656619" y="4374430"/>
            <a:ext cx="1138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done_calc</a:t>
            </a:r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7EC614A-3356-A7CE-9583-8D9625506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93088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596713-25E7-8674-D24B-8AD2033E2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693" y="1569492"/>
            <a:ext cx="10515600" cy="382954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Read values from registers.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Use ALU to operate on values.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Write result back to register.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4D9CC1-EBD5-6605-8AA1-8318CCC8B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5706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B0CA3C2-76DA-1411-D70D-B3898DC53204}"/>
              </a:ext>
            </a:extLst>
          </p:cNvPr>
          <p:cNvSpPr/>
          <p:nvPr/>
        </p:nvSpPr>
        <p:spPr>
          <a:xfrm>
            <a:off x="1832895" y="3058795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idle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F3A11D1-8FA6-1F87-F0B0-62EE435FEB0C}"/>
              </a:ext>
            </a:extLst>
          </p:cNvPr>
          <p:cNvSpPr/>
          <p:nvPr/>
        </p:nvSpPr>
        <p:spPr>
          <a:xfrm>
            <a:off x="3388645" y="1820545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load0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5B35B9-CC0A-9839-EDB6-642012F8F166}"/>
              </a:ext>
            </a:extLst>
          </p:cNvPr>
          <p:cNvSpPr txBox="1"/>
          <p:nvPr/>
        </p:nvSpPr>
        <p:spPr>
          <a:xfrm>
            <a:off x="3092166" y="2912442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go_load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769A02-3390-A2CD-987B-D308043D64A7}"/>
              </a:ext>
            </a:extLst>
          </p:cNvPr>
          <p:cNvCxnSpPr>
            <a:stCxn id="4" idx="7"/>
            <a:endCxn id="8" idx="3"/>
          </p:cNvCxnSpPr>
          <p:nvPr/>
        </p:nvCxnSpPr>
        <p:spPr>
          <a:xfrm flipV="1">
            <a:off x="2654220" y="2596187"/>
            <a:ext cx="875342" cy="595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3499AE9-FF76-EA44-9F97-C83C4C444237}"/>
              </a:ext>
            </a:extLst>
          </p:cNvPr>
          <p:cNvSpPr/>
          <p:nvPr/>
        </p:nvSpPr>
        <p:spPr>
          <a:xfrm>
            <a:off x="9210175" y="1820544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load3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D4D6719-1BE5-8FD5-2C93-4C50D0110FB6}"/>
              </a:ext>
            </a:extLst>
          </p:cNvPr>
          <p:cNvSpPr/>
          <p:nvPr/>
        </p:nvSpPr>
        <p:spPr>
          <a:xfrm>
            <a:off x="3388645" y="4099105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op0a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7DBA562-BBDF-8E5F-37C5-794E49F8A3ED}"/>
              </a:ext>
            </a:extLst>
          </p:cNvPr>
          <p:cNvSpPr/>
          <p:nvPr/>
        </p:nvSpPr>
        <p:spPr>
          <a:xfrm>
            <a:off x="5933161" y="4099103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op0b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2925144-1A76-E17E-BCFD-1A68E71B9194}"/>
              </a:ext>
            </a:extLst>
          </p:cNvPr>
          <p:cNvSpPr/>
          <p:nvPr/>
        </p:nvSpPr>
        <p:spPr>
          <a:xfrm>
            <a:off x="9210175" y="4099104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opendb</a:t>
            </a:r>
            <a:endParaRPr lang="en-US" sz="12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9901BDA-8825-232B-ABA5-D66946E96901}"/>
              </a:ext>
            </a:extLst>
          </p:cNvPr>
          <p:cNvCxnSpPr>
            <a:stCxn id="8" idx="6"/>
          </p:cNvCxnSpPr>
          <p:nvPr/>
        </p:nvCxnSpPr>
        <p:spPr>
          <a:xfrm flipV="1">
            <a:off x="4350887" y="2274905"/>
            <a:ext cx="158227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3182993-A26E-660D-B1CD-319F434F06DF}"/>
              </a:ext>
            </a:extLst>
          </p:cNvPr>
          <p:cNvSpPr txBox="1"/>
          <p:nvPr/>
        </p:nvSpPr>
        <p:spPr>
          <a:xfrm>
            <a:off x="7904569" y="2005211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E0DBE6D-FEF0-A208-F5CE-98EB53D9D062}"/>
              </a:ext>
            </a:extLst>
          </p:cNvPr>
          <p:cNvSpPr/>
          <p:nvPr/>
        </p:nvSpPr>
        <p:spPr>
          <a:xfrm>
            <a:off x="5933161" y="1820545"/>
            <a:ext cx="962242" cy="90872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load1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1362442-DA93-D0F6-FEEE-3679D84C9EBD}"/>
              </a:ext>
            </a:extLst>
          </p:cNvPr>
          <p:cNvCxnSpPr>
            <a:cxnSpLocks/>
            <a:stCxn id="31" idx="6"/>
          </p:cNvCxnSpPr>
          <p:nvPr/>
        </p:nvCxnSpPr>
        <p:spPr>
          <a:xfrm flipV="1">
            <a:off x="6895403" y="2274905"/>
            <a:ext cx="36517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D12CCAD-2846-3D7B-368C-E47BA6612010}"/>
              </a:ext>
            </a:extLst>
          </p:cNvPr>
          <p:cNvCxnSpPr>
            <a:cxnSpLocks/>
          </p:cNvCxnSpPr>
          <p:nvPr/>
        </p:nvCxnSpPr>
        <p:spPr>
          <a:xfrm flipV="1">
            <a:off x="8832302" y="2274903"/>
            <a:ext cx="36517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CBB6903-5F14-9B87-BA88-59964D0859F8}"/>
              </a:ext>
            </a:extLst>
          </p:cNvPr>
          <p:cNvCxnSpPr>
            <a:cxnSpLocks/>
            <a:stCxn id="4" idx="5"/>
            <a:endCxn id="25" idx="1"/>
          </p:cNvCxnSpPr>
          <p:nvPr/>
        </p:nvCxnSpPr>
        <p:spPr>
          <a:xfrm>
            <a:off x="2654220" y="3834437"/>
            <a:ext cx="875342" cy="397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2540014A-A29F-C3B5-2A0D-05ABE4510018}"/>
              </a:ext>
            </a:extLst>
          </p:cNvPr>
          <p:cNvCxnSpPr>
            <a:cxnSpLocks/>
            <a:stCxn id="25" idx="6"/>
            <a:endCxn id="26" idx="2"/>
          </p:cNvCxnSpPr>
          <p:nvPr/>
        </p:nvCxnSpPr>
        <p:spPr>
          <a:xfrm flipV="1">
            <a:off x="4350887" y="4553464"/>
            <a:ext cx="1582274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2EF48F5-E760-DD94-A1A9-8CE55FA101E1}"/>
              </a:ext>
            </a:extLst>
          </p:cNvPr>
          <p:cNvCxnSpPr>
            <a:cxnSpLocks/>
            <a:stCxn id="26" idx="6"/>
          </p:cNvCxnSpPr>
          <p:nvPr/>
        </p:nvCxnSpPr>
        <p:spPr>
          <a:xfrm flipV="1">
            <a:off x="6895403" y="4553463"/>
            <a:ext cx="36517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36464D3-819C-2629-B9CD-CF6E57122787}"/>
              </a:ext>
            </a:extLst>
          </p:cNvPr>
          <p:cNvCxnSpPr>
            <a:cxnSpLocks/>
          </p:cNvCxnSpPr>
          <p:nvPr/>
        </p:nvCxnSpPr>
        <p:spPr>
          <a:xfrm flipV="1">
            <a:off x="8832301" y="4558904"/>
            <a:ext cx="36517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3D2C315-152C-A768-1A8A-6C8A0A7F280B}"/>
              </a:ext>
            </a:extLst>
          </p:cNvPr>
          <p:cNvSpPr txBox="1"/>
          <p:nvPr/>
        </p:nvSpPr>
        <p:spPr>
          <a:xfrm>
            <a:off x="7879454" y="4291211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4BD7742-3418-5501-3F61-B4FC46AD7ED4}"/>
              </a:ext>
            </a:extLst>
          </p:cNvPr>
          <p:cNvSpPr txBox="1"/>
          <p:nvPr/>
        </p:nvSpPr>
        <p:spPr>
          <a:xfrm>
            <a:off x="3092166" y="3647235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go_calc</a:t>
            </a:r>
            <a:endParaRPr lang="en-US" dirty="0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093A42E-4108-4543-C03D-A0E3C42F57DB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1535866" y="2794127"/>
            <a:ext cx="437946" cy="397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9A1BE74-D884-B732-2DC9-5C5D3C2C343F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535866" y="3834437"/>
            <a:ext cx="437946" cy="353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9F50A9F-2D32-825A-7A43-D878045FA374}"/>
              </a:ext>
            </a:extLst>
          </p:cNvPr>
          <p:cNvCxnSpPr/>
          <p:nvPr/>
        </p:nvCxnSpPr>
        <p:spPr>
          <a:xfrm flipV="1">
            <a:off x="1535866" y="1418889"/>
            <a:ext cx="0" cy="13752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F0E71C1-60FB-7B53-95E0-8454633703B9}"/>
              </a:ext>
            </a:extLst>
          </p:cNvPr>
          <p:cNvCxnSpPr/>
          <p:nvPr/>
        </p:nvCxnSpPr>
        <p:spPr>
          <a:xfrm flipV="1">
            <a:off x="1535866" y="4187489"/>
            <a:ext cx="0" cy="13752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61C4F46E-FEC4-8965-BC80-59DC3374FFCA}"/>
              </a:ext>
            </a:extLst>
          </p:cNvPr>
          <p:cNvCxnSpPr>
            <a:stCxn id="22" idx="0"/>
          </p:cNvCxnSpPr>
          <p:nvPr/>
        </p:nvCxnSpPr>
        <p:spPr>
          <a:xfrm rot="16200000" flipV="1">
            <a:off x="5412754" y="-2457998"/>
            <a:ext cx="401655" cy="815543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D80235CF-E482-B2DA-ACD0-CDA9CC09687B}"/>
              </a:ext>
            </a:extLst>
          </p:cNvPr>
          <p:cNvCxnSpPr>
            <a:stCxn id="27" idx="4"/>
          </p:cNvCxnSpPr>
          <p:nvPr/>
        </p:nvCxnSpPr>
        <p:spPr>
          <a:xfrm rot="5400000">
            <a:off x="5322955" y="1220736"/>
            <a:ext cx="581253" cy="815543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1CAB5E7-9C0A-6507-B630-C92F5F8D0EEE}"/>
              </a:ext>
            </a:extLst>
          </p:cNvPr>
          <p:cNvSpPr/>
          <p:nvPr/>
        </p:nvSpPr>
        <p:spPr>
          <a:xfrm>
            <a:off x="2889992" y="1551296"/>
            <a:ext cx="7469109" cy="17486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C3CFA7-64AA-C6EF-7D7C-E5904603511A}"/>
              </a:ext>
            </a:extLst>
          </p:cNvPr>
          <p:cNvSpPr/>
          <p:nvPr/>
        </p:nvSpPr>
        <p:spPr>
          <a:xfrm>
            <a:off x="2889991" y="3514236"/>
            <a:ext cx="7469109" cy="17486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3F18F-4F7F-7813-E1AF-B6B72FBE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652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B9A40-3ACE-11C0-C91D-F97814040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6D39D4C-EA5D-625D-2EC3-E24FE38F0C6C}"/>
              </a:ext>
            </a:extLst>
          </p:cNvPr>
          <p:cNvCxnSpPr>
            <a:cxnSpLocks/>
          </p:cNvCxnSpPr>
          <p:nvPr/>
        </p:nvCxnSpPr>
        <p:spPr>
          <a:xfrm>
            <a:off x="5942362" y="2755421"/>
            <a:ext cx="11363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8131B-B44C-75BE-91EE-E45E57A2212F}"/>
              </a:ext>
            </a:extLst>
          </p:cNvPr>
          <p:cNvCxnSpPr>
            <a:cxnSpLocks/>
          </p:cNvCxnSpPr>
          <p:nvPr/>
        </p:nvCxnSpPr>
        <p:spPr>
          <a:xfrm>
            <a:off x="5942362" y="4506583"/>
            <a:ext cx="11363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FDFBBDD-D589-8978-2677-603EAEA0E323}"/>
              </a:ext>
            </a:extLst>
          </p:cNvPr>
          <p:cNvSpPr/>
          <p:nvPr/>
        </p:nvSpPr>
        <p:spPr>
          <a:xfrm>
            <a:off x="8558540" y="2301514"/>
            <a:ext cx="1015997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alutemp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2F887A6-89A3-6760-8913-BB214DD41006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7895328" y="3617234"/>
            <a:ext cx="6632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CA82CBA-866F-1F9E-4401-19F468813D86}"/>
              </a:ext>
            </a:extLst>
          </p:cNvPr>
          <p:cNvCxnSpPr>
            <a:cxnSpLocks/>
          </p:cNvCxnSpPr>
          <p:nvPr/>
        </p:nvCxnSpPr>
        <p:spPr>
          <a:xfrm>
            <a:off x="2355692" y="5422576"/>
            <a:ext cx="7529522" cy="6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9BD2C191-5B67-2C1B-FFA6-EDC6593E51AF}"/>
              </a:ext>
            </a:extLst>
          </p:cNvPr>
          <p:cNvCxnSpPr>
            <a:cxnSpLocks/>
            <a:endCxn id="3" idx="3"/>
          </p:cNvCxnSpPr>
          <p:nvPr/>
        </p:nvCxnSpPr>
        <p:spPr>
          <a:xfrm rot="16200000" flipV="1">
            <a:off x="8827206" y="4364566"/>
            <a:ext cx="1805341" cy="31067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8E869A55-2384-321F-ECC8-4BC2D3E8DEC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080243" y="4536300"/>
            <a:ext cx="1168400" cy="617502"/>
          </a:xfrm>
          <a:prstGeom prst="bentConnector3">
            <a:avLst>
              <a:gd name="adj1" fmla="val 10054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5DEFD17-BDEE-1B3D-51D4-D349E551DABF}"/>
              </a:ext>
            </a:extLst>
          </p:cNvPr>
          <p:cNvCxnSpPr>
            <a:cxnSpLocks/>
          </p:cNvCxnSpPr>
          <p:nvPr/>
        </p:nvCxnSpPr>
        <p:spPr>
          <a:xfrm>
            <a:off x="9072182" y="1908665"/>
            <a:ext cx="0" cy="364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D47B39F-5EF3-CDA7-83C2-B09FF9AEB253}"/>
              </a:ext>
            </a:extLst>
          </p:cNvPr>
          <p:cNvSpPr txBox="1"/>
          <p:nvPr/>
        </p:nvSpPr>
        <p:spPr>
          <a:xfrm>
            <a:off x="8524247" y="1536975"/>
            <a:ext cx="1095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alu_write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10D0F25-706A-C4D0-9341-F9D265BA5660}"/>
              </a:ext>
            </a:extLst>
          </p:cNvPr>
          <p:cNvSpPr/>
          <p:nvPr/>
        </p:nvSpPr>
        <p:spPr>
          <a:xfrm>
            <a:off x="7078753" y="2568578"/>
            <a:ext cx="824162" cy="210141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 / &gt;&gt;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9635D2F-202B-3FD8-E78C-AFAAAE735DEA}"/>
              </a:ext>
            </a:extLst>
          </p:cNvPr>
          <p:cNvCxnSpPr>
            <a:cxnSpLocks/>
          </p:cNvCxnSpPr>
          <p:nvPr/>
        </p:nvCxnSpPr>
        <p:spPr>
          <a:xfrm>
            <a:off x="7490834" y="2203962"/>
            <a:ext cx="0" cy="364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30F8321-F71D-5404-B48F-74142C1444BB}"/>
              </a:ext>
            </a:extLst>
          </p:cNvPr>
          <p:cNvSpPr txBox="1"/>
          <p:nvPr/>
        </p:nvSpPr>
        <p:spPr>
          <a:xfrm>
            <a:off x="7276672" y="1831293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2B80F4-0B1B-80C8-529C-DC84FB8F369F}"/>
              </a:ext>
            </a:extLst>
          </p:cNvPr>
          <p:cNvSpPr/>
          <p:nvPr/>
        </p:nvSpPr>
        <p:spPr>
          <a:xfrm>
            <a:off x="2973194" y="2301514"/>
            <a:ext cx="2976756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regfile</a:t>
            </a:r>
            <a:r>
              <a:rPr lang="en-US"/>
              <a:t>[4:0</a:t>
            </a:r>
            <a:r>
              <a:rPr lang="en-US" dirty="0"/>
              <a:t>]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60A0D1-72C0-C273-58E2-5F856FE77180}"/>
              </a:ext>
            </a:extLst>
          </p:cNvPr>
          <p:cNvCxnSpPr>
            <a:cxnSpLocks/>
          </p:cNvCxnSpPr>
          <p:nvPr/>
        </p:nvCxnSpPr>
        <p:spPr>
          <a:xfrm>
            <a:off x="4471960" y="1824398"/>
            <a:ext cx="0" cy="44724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D1F761C-46BC-CCE3-FEF6-EA7469AEAE4A}"/>
              </a:ext>
            </a:extLst>
          </p:cNvPr>
          <p:cNvCxnSpPr>
            <a:cxnSpLocks/>
          </p:cNvCxnSpPr>
          <p:nvPr/>
        </p:nvCxnSpPr>
        <p:spPr>
          <a:xfrm>
            <a:off x="2266790" y="2755421"/>
            <a:ext cx="70640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3CBFFA5-1DC8-E3A7-FD6C-51FB712BBC2C}"/>
              </a:ext>
            </a:extLst>
          </p:cNvPr>
          <p:cNvSpPr txBox="1"/>
          <p:nvPr/>
        </p:nvSpPr>
        <p:spPr>
          <a:xfrm>
            <a:off x="984314" y="2557942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write_val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C0534A9-6B98-A4C9-A439-73E68D15BA75}"/>
              </a:ext>
            </a:extLst>
          </p:cNvPr>
          <p:cNvSpPr txBox="1"/>
          <p:nvPr/>
        </p:nvSpPr>
        <p:spPr>
          <a:xfrm>
            <a:off x="5802651" y="2351253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read0_val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48A7E21-01F5-E6C4-D125-2DA173E4D28F}"/>
              </a:ext>
            </a:extLst>
          </p:cNvPr>
          <p:cNvSpPr txBox="1"/>
          <p:nvPr/>
        </p:nvSpPr>
        <p:spPr>
          <a:xfrm>
            <a:off x="5794966" y="4077106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read1_val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609E63B-7338-56BA-23E9-F17B43A681A4}"/>
              </a:ext>
            </a:extLst>
          </p:cNvPr>
          <p:cNvCxnSpPr>
            <a:cxnSpLocks/>
          </p:cNvCxnSpPr>
          <p:nvPr/>
        </p:nvCxnSpPr>
        <p:spPr>
          <a:xfrm>
            <a:off x="3392460" y="1831293"/>
            <a:ext cx="0" cy="44724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0320D41-D6C2-EDCB-D89C-98AB2E023746}"/>
              </a:ext>
            </a:extLst>
          </p:cNvPr>
          <p:cNvCxnSpPr>
            <a:cxnSpLocks/>
            <a:stCxn id="57" idx="2"/>
          </p:cNvCxnSpPr>
          <p:nvPr/>
        </p:nvCxnSpPr>
        <p:spPr>
          <a:xfrm>
            <a:off x="3856010" y="1456719"/>
            <a:ext cx="0" cy="816562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6B9A2606-1709-B477-5C50-E83B810367DF}"/>
              </a:ext>
            </a:extLst>
          </p:cNvPr>
          <p:cNvSpPr txBox="1"/>
          <p:nvPr/>
        </p:nvSpPr>
        <p:spPr>
          <a:xfrm>
            <a:off x="2266790" y="1463614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read0_adrs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BF2F0D9-F147-B76A-D308-4CE038B77A97}"/>
              </a:ext>
            </a:extLst>
          </p:cNvPr>
          <p:cNvSpPr txBox="1"/>
          <p:nvPr/>
        </p:nvSpPr>
        <p:spPr>
          <a:xfrm>
            <a:off x="3143950" y="1087387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read1_adrs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40C466A8-E7B8-90EE-4257-ADA6C5F085D4}"/>
              </a:ext>
            </a:extLst>
          </p:cNvPr>
          <p:cNvCxnSpPr>
            <a:cxnSpLocks/>
          </p:cNvCxnSpPr>
          <p:nvPr/>
        </p:nvCxnSpPr>
        <p:spPr>
          <a:xfrm flipH="1">
            <a:off x="6529885" y="2742241"/>
            <a:ext cx="947" cy="5246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1D3F55DC-3892-F68D-2CAB-6AA8C51033D8}"/>
              </a:ext>
            </a:extLst>
          </p:cNvPr>
          <p:cNvSpPr txBox="1"/>
          <p:nvPr/>
        </p:nvSpPr>
        <p:spPr>
          <a:xfrm>
            <a:off x="5775790" y="3297838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read_out</a:t>
            </a:r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F9321EB-FAFA-88CB-B171-D3A030E4B2EA}"/>
              </a:ext>
            </a:extLst>
          </p:cNvPr>
          <p:cNvSpPr txBox="1"/>
          <p:nvPr/>
        </p:nvSpPr>
        <p:spPr>
          <a:xfrm>
            <a:off x="3798101" y="1458160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write_adrs</a:t>
            </a:r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F1DE1E5-0E5E-3B3E-D6EE-FCCCC7B90875}"/>
              </a:ext>
            </a:extLst>
          </p:cNvPr>
          <p:cNvSpPr txBox="1"/>
          <p:nvPr/>
        </p:nvSpPr>
        <p:spPr>
          <a:xfrm>
            <a:off x="5439111" y="1463614"/>
            <a:ext cx="1585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alu_writeback</a:t>
            </a:r>
            <a:endParaRPr lang="en-US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A0E57ED-4E66-FB12-304C-850C691C3EA6}"/>
              </a:ext>
            </a:extLst>
          </p:cNvPr>
          <p:cNvCxnSpPr>
            <a:cxnSpLocks/>
            <a:stCxn id="69" idx="2"/>
          </p:cNvCxnSpPr>
          <p:nvPr/>
        </p:nvCxnSpPr>
        <p:spPr>
          <a:xfrm>
            <a:off x="5251174" y="1485686"/>
            <a:ext cx="0" cy="7859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5FC71EC1-2AF8-205D-BAB2-78218E679669}"/>
              </a:ext>
            </a:extLst>
          </p:cNvPr>
          <p:cNvSpPr txBox="1"/>
          <p:nvPr/>
        </p:nvSpPr>
        <p:spPr>
          <a:xfrm>
            <a:off x="4539114" y="1116354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write_ena</a:t>
            </a:r>
            <a:endParaRPr lang="en-US" dirty="0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9A17D31-CD24-4547-E4A7-A11D40E0252C}"/>
              </a:ext>
            </a:extLst>
          </p:cNvPr>
          <p:cNvCxnSpPr>
            <a:cxnSpLocks/>
          </p:cNvCxnSpPr>
          <p:nvPr/>
        </p:nvCxnSpPr>
        <p:spPr>
          <a:xfrm>
            <a:off x="5775790" y="1824398"/>
            <a:ext cx="0" cy="44724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605BBE-00BC-5D4A-71F4-9D2724F28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8113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4811B3-A9CC-0CDE-73AB-E0CDA6094EC3}"/>
              </a:ext>
            </a:extLst>
          </p:cNvPr>
          <p:cNvSpPr/>
          <p:nvPr/>
        </p:nvSpPr>
        <p:spPr>
          <a:xfrm>
            <a:off x="3774201" y="920537"/>
            <a:ext cx="4252881" cy="142990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average_calculator_ctrl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C2F71B-311A-5171-9C06-632851B130FB}"/>
              </a:ext>
            </a:extLst>
          </p:cNvPr>
          <p:cNvSpPr/>
          <p:nvPr/>
        </p:nvSpPr>
        <p:spPr>
          <a:xfrm>
            <a:off x="3774200" y="3951149"/>
            <a:ext cx="4252881" cy="175004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average_calculator_datapath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4D087-D929-F8A2-AC1F-FB77B72644D9}"/>
              </a:ext>
            </a:extLst>
          </p:cNvPr>
          <p:cNvCxnSpPr>
            <a:cxnSpLocks/>
          </p:cNvCxnSpPr>
          <p:nvPr/>
        </p:nvCxnSpPr>
        <p:spPr>
          <a:xfrm>
            <a:off x="3067796" y="4351018"/>
            <a:ext cx="70640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5FF790C-4391-92E8-091A-47A9D905D014}"/>
              </a:ext>
            </a:extLst>
          </p:cNvPr>
          <p:cNvSpPr txBox="1"/>
          <p:nvPr/>
        </p:nvSpPr>
        <p:spPr>
          <a:xfrm>
            <a:off x="1625570" y="4122854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write_val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AA8EF12-ED25-FE94-E1C0-3F11846EB5E3}"/>
              </a:ext>
            </a:extLst>
          </p:cNvPr>
          <p:cNvCxnSpPr>
            <a:cxnSpLocks/>
          </p:cNvCxnSpPr>
          <p:nvPr/>
        </p:nvCxnSpPr>
        <p:spPr>
          <a:xfrm>
            <a:off x="3080248" y="1330633"/>
            <a:ext cx="70640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F08444E-B7A4-6956-55DF-B95F65BE9889}"/>
              </a:ext>
            </a:extLst>
          </p:cNvPr>
          <p:cNvSpPr txBox="1"/>
          <p:nvPr/>
        </p:nvSpPr>
        <p:spPr>
          <a:xfrm>
            <a:off x="1638022" y="1102469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go_load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F92408-8515-3B90-5E31-DC42CB8E458A}"/>
              </a:ext>
            </a:extLst>
          </p:cNvPr>
          <p:cNvCxnSpPr>
            <a:cxnSpLocks/>
          </p:cNvCxnSpPr>
          <p:nvPr/>
        </p:nvCxnSpPr>
        <p:spPr>
          <a:xfrm>
            <a:off x="3067796" y="1875999"/>
            <a:ext cx="70640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77437F0-BE2F-B588-9D88-659987EADB58}"/>
              </a:ext>
            </a:extLst>
          </p:cNvPr>
          <p:cNvSpPr txBox="1"/>
          <p:nvPr/>
        </p:nvSpPr>
        <p:spPr>
          <a:xfrm>
            <a:off x="1625570" y="1647835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go_calc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21AA477-CB15-EB30-E5E4-CE66527D45B1}"/>
              </a:ext>
            </a:extLst>
          </p:cNvPr>
          <p:cNvCxnSpPr>
            <a:cxnSpLocks/>
          </p:cNvCxnSpPr>
          <p:nvPr/>
        </p:nvCxnSpPr>
        <p:spPr>
          <a:xfrm>
            <a:off x="8039533" y="1330633"/>
            <a:ext cx="706404" cy="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8795A62-7AD1-91C8-DA4C-64AB0E8CF99D}"/>
              </a:ext>
            </a:extLst>
          </p:cNvPr>
          <p:cNvSpPr txBox="1"/>
          <p:nvPr/>
        </p:nvSpPr>
        <p:spPr>
          <a:xfrm>
            <a:off x="8818223" y="1102469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done_load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4E42A8-EE32-91DE-E0B8-3247257D10F7}"/>
              </a:ext>
            </a:extLst>
          </p:cNvPr>
          <p:cNvCxnSpPr>
            <a:cxnSpLocks/>
          </p:cNvCxnSpPr>
          <p:nvPr/>
        </p:nvCxnSpPr>
        <p:spPr>
          <a:xfrm>
            <a:off x="8027081" y="1875999"/>
            <a:ext cx="706404" cy="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1A9477F-3C6E-4DFD-1FB3-B939CD5272A3}"/>
              </a:ext>
            </a:extLst>
          </p:cNvPr>
          <p:cNvSpPr txBox="1"/>
          <p:nvPr/>
        </p:nvSpPr>
        <p:spPr>
          <a:xfrm>
            <a:off x="8805771" y="1647835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done_calc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3BE334C-FC57-6013-5A6E-26267CA84DAB}"/>
              </a:ext>
            </a:extLst>
          </p:cNvPr>
          <p:cNvCxnSpPr>
            <a:cxnSpLocks/>
          </p:cNvCxnSpPr>
          <p:nvPr/>
        </p:nvCxnSpPr>
        <p:spPr>
          <a:xfrm>
            <a:off x="3067796" y="5344175"/>
            <a:ext cx="706404" cy="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C83E3C6-02F6-A4BF-9AC2-26859B25FA83}"/>
              </a:ext>
            </a:extLst>
          </p:cNvPr>
          <p:cNvSpPr txBox="1"/>
          <p:nvPr/>
        </p:nvSpPr>
        <p:spPr>
          <a:xfrm>
            <a:off x="1625570" y="5116011"/>
            <a:ext cx="142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write_out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E5BE8FC-0A80-42DE-158E-B4A484C46F07}"/>
              </a:ext>
            </a:extLst>
          </p:cNvPr>
          <p:cNvCxnSpPr/>
          <p:nvPr/>
        </p:nvCxnSpPr>
        <p:spPr>
          <a:xfrm>
            <a:off x="4467807" y="2350203"/>
            <a:ext cx="0" cy="1600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AD331C9-EB23-213B-8703-45C12E305FC2}"/>
              </a:ext>
            </a:extLst>
          </p:cNvPr>
          <p:cNvSpPr txBox="1"/>
          <p:nvPr/>
        </p:nvSpPr>
        <p:spPr>
          <a:xfrm>
            <a:off x="4467807" y="2526238"/>
            <a:ext cx="1550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write_ena</a:t>
            </a:r>
            <a:r>
              <a:rPr lang="en-US" sz="1600" dirty="0"/>
              <a:t>,</a:t>
            </a:r>
          </a:p>
          <a:p>
            <a:r>
              <a:rPr lang="en-US" sz="1600" dirty="0" err="1"/>
              <a:t>alu_write</a:t>
            </a:r>
            <a:r>
              <a:rPr lang="en-US" sz="1600" dirty="0"/>
              <a:t>, </a:t>
            </a:r>
            <a:r>
              <a:rPr lang="en-US" sz="1600" dirty="0" err="1"/>
              <a:t>alu_writeback</a:t>
            </a:r>
            <a:endParaRPr lang="en-US" sz="16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DE9246-B775-9C51-BD1B-2E93BD799B9F}"/>
              </a:ext>
            </a:extLst>
          </p:cNvPr>
          <p:cNvCxnSpPr/>
          <p:nvPr/>
        </p:nvCxnSpPr>
        <p:spPr>
          <a:xfrm>
            <a:off x="7178808" y="2350204"/>
            <a:ext cx="0" cy="1600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50FC9EB-9CAC-3B82-5F20-681B42EC9CAF}"/>
              </a:ext>
            </a:extLst>
          </p:cNvPr>
          <p:cNvSpPr txBox="1"/>
          <p:nvPr/>
        </p:nvSpPr>
        <p:spPr>
          <a:xfrm>
            <a:off x="7178809" y="2526239"/>
            <a:ext cx="860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alu_op</a:t>
            </a:r>
            <a:endParaRPr lang="en-US" sz="16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4A2614F-9478-27FA-C2A5-A48D24F7CD7A}"/>
              </a:ext>
            </a:extLst>
          </p:cNvPr>
          <p:cNvCxnSpPr/>
          <p:nvPr/>
        </p:nvCxnSpPr>
        <p:spPr>
          <a:xfrm>
            <a:off x="5973397" y="2350203"/>
            <a:ext cx="0" cy="1600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7629DE5-83EE-0B99-3363-35F494820C80}"/>
              </a:ext>
            </a:extLst>
          </p:cNvPr>
          <p:cNvSpPr txBox="1"/>
          <p:nvPr/>
        </p:nvSpPr>
        <p:spPr>
          <a:xfrm>
            <a:off x="5973397" y="2526238"/>
            <a:ext cx="15501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read0_adrs,</a:t>
            </a:r>
          </a:p>
          <a:p>
            <a:r>
              <a:rPr lang="en-US" sz="1600" dirty="0"/>
              <a:t>read1_adrs,</a:t>
            </a:r>
          </a:p>
          <a:p>
            <a:r>
              <a:rPr lang="en-US" sz="1600" dirty="0" err="1"/>
              <a:t>write_adrs</a:t>
            </a:r>
            <a:endParaRPr lang="en-US" sz="1600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182D7664-823E-538E-75B8-F992D3D3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30199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316AFB-FAAD-2595-0A38-ACA191AB1702}"/>
              </a:ext>
            </a:extLst>
          </p:cNvPr>
          <p:cNvSpPr/>
          <p:nvPr/>
        </p:nvSpPr>
        <p:spPr>
          <a:xfrm>
            <a:off x="4511301" y="2137932"/>
            <a:ext cx="778092" cy="73861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AND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2A4D4EDF-2198-D145-D27D-6D9430F4E310}"/>
              </a:ext>
            </a:extLst>
          </p:cNvPr>
          <p:cNvSpPr/>
          <p:nvPr/>
        </p:nvSpPr>
        <p:spPr>
          <a:xfrm rot="5400000">
            <a:off x="5445673" y="3408247"/>
            <a:ext cx="1073427" cy="624746"/>
          </a:xfrm>
          <a:prstGeom prst="triangl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882006B-369F-0DF0-6022-6C3F59AAA918}"/>
              </a:ext>
            </a:extLst>
          </p:cNvPr>
          <p:cNvCxnSpPr/>
          <p:nvPr/>
        </p:nvCxnSpPr>
        <p:spPr>
          <a:xfrm>
            <a:off x="4176210" y="2302637"/>
            <a:ext cx="3350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F88E111-F03D-B77C-6793-3A31B6260E90}"/>
              </a:ext>
            </a:extLst>
          </p:cNvPr>
          <p:cNvCxnSpPr/>
          <p:nvPr/>
        </p:nvCxnSpPr>
        <p:spPr>
          <a:xfrm>
            <a:off x="4176209" y="2733333"/>
            <a:ext cx="3350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F09D14-2C80-8529-B43E-A5732D7023D8}"/>
              </a:ext>
            </a:extLst>
          </p:cNvPr>
          <p:cNvCxnSpPr/>
          <p:nvPr/>
        </p:nvCxnSpPr>
        <p:spPr>
          <a:xfrm>
            <a:off x="5334923" y="3513696"/>
            <a:ext cx="3350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8285AC-6C49-05D2-1CA1-ECC29CE0F1C1}"/>
              </a:ext>
            </a:extLst>
          </p:cNvPr>
          <p:cNvCxnSpPr/>
          <p:nvPr/>
        </p:nvCxnSpPr>
        <p:spPr>
          <a:xfrm>
            <a:off x="5334922" y="3944392"/>
            <a:ext cx="3350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BA0B04C-80D0-F344-AA24-731414E81126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289393" y="2507242"/>
            <a:ext cx="692994" cy="94502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5B6345C-50B3-9A2E-9F5B-68448E8E8402}"/>
              </a:ext>
            </a:extLst>
          </p:cNvPr>
          <p:cNvSpPr txBox="1"/>
          <p:nvPr/>
        </p:nvSpPr>
        <p:spPr>
          <a:xfrm>
            <a:off x="5382670" y="2070937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3266D6-C4A8-4F84-ED1C-7CBFB2A2897E}"/>
              </a:ext>
            </a:extLst>
          </p:cNvPr>
          <p:cNvSpPr txBox="1"/>
          <p:nvPr/>
        </p:nvSpPr>
        <p:spPr>
          <a:xfrm>
            <a:off x="6063149" y="3059668"/>
            <a:ext cx="85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DD413B-A0F6-2084-99E4-39200DB3B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7103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5FB290-1354-E4C7-0E5E-3778B826CF24}"/>
              </a:ext>
            </a:extLst>
          </p:cNvPr>
          <p:cNvSpPr/>
          <p:nvPr/>
        </p:nvSpPr>
        <p:spPr>
          <a:xfrm>
            <a:off x="4724400" y="3356585"/>
            <a:ext cx="2743200" cy="129492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datapath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BB7F0CB-46D6-B057-D59C-D71560C501DE}"/>
              </a:ext>
            </a:extLst>
          </p:cNvPr>
          <p:cNvSpPr/>
          <p:nvPr/>
        </p:nvSpPr>
        <p:spPr>
          <a:xfrm>
            <a:off x="5118652" y="1577954"/>
            <a:ext cx="1954696" cy="129492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4D4BF98-F78F-387D-C23B-AA4BDE6DF39E}"/>
              </a:ext>
            </a:extLst>
          </p:cNvPr>
          <p:cNvCxnSpPr/>
          <p:nvPr/>
        </p:nvCxnSpPr>
        <p:spPr>
          <a:xfrm flipV="1">
            <a:off x="6730211" y="2872881"/>
            <a:ext cx="0" cy="483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2567A67-2D1D-596E-48BE-6557207097EE}"/>
              </a:ext>
            </a:extLst>
          </p:cNvPr>
          <p:cNvCxnSpPr/>
          <p:nvPr/>
        </p:nvCxnSpPr>
        <p:spPr>
          <a:xfrm>
            <a:off x="5526157" y="2872881"/>
            <a:ext cx="0" cy="483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11A8A2-33F5-5F1D-53FA-64655A78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05252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39D6C3-E3EB-FD69-8162-6F27AED4587F}"/>
              </a:ext>
            </a:extLst>
          </p:cNvPr>
          <p:cNvSpPr/>
          <p:nvPr/>
        </p:nvSpPr>
        <p:spPr>
          <a:xfrm>
            <a:off x="2022032" y="1812889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5923472" y="2260121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5923472" y="4011283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815A93E-0596-D26F-FC7E-7C40D84E7416}"/>
              </a:ext>
            </a:extLst>
          </p:cNvPr>
          <p:cNvCxnSpPr>
            <a:cxnSpLocks/>
          </p:cNvCxnSpPr>
          <p:nvPr/>
        </p:nvCxnSpPr>
        <p:spPr>
          <a:xfrm>
            <a:off x="5633049" y="879895"/>
            <a:ext cx="0" cy="612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9F75D6-BB92-1AB2-7BEE-A4C9FE925B1B}"/>
              </a:ext>
            </a:extLst>
          </p:cNvPr>
          <p:cNvCxnSpPr/>
          <p:nvPr/>
        </p:nvCxnSpPr>
        <p:spPr>
          <a:xfrm flipV="1">
            <a:off x="6254151" y="879895"/>
            <a:ext cx="0" cy="646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FA9889C-6B10-62B2-736B-76ADE07254C4}"/>
              </a:ext>
            </a:extLst>
          </p:cNvPr>
          <p:cNvSpPr txBox="1"/>
          <p:nvPr/>
        </p:nvSpPr>
        <p:spPr>
          <a:xfrm>
            <a:off x="5159143" y="350304"/>
            <a:ext cx="1557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 signals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9017478" y="1812889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stCxn id="3" idx="1"/>
          </p:cNvCxnSpPr>
          <p:nvPr/>
        </p:nvCxnSpPr>
        <p:spPr>
          <a:xfrm flipH="1">
            <a:off x="8354265" y="3128609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99BCCA8B-313E-8C3D-10E8-C60160B3A987}"/>
              </a:ext>
            </a:extLst>
          </p:cNvPr>
          <p:cNvCxnSpPr>
            <a:cxnSpLocks/>
          </p:cNvCxnSpPr>
          <p:nvPr/>
        </p:nvCxnSpPr>
        <p:spPr>
          <a:xfrm rot="5400000">
            <a:off x="956070" y="3867988"/>
            <a:ext cx="1805342" cy="326583"/>
          </a:xfrm>
          <a:prstGeom prst="bentConnector3">
            <a:avLst>
              <a:gd name="adj1" fmla="val 258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9944BC-FE04-25EF-1829-0EC684B52667}"/>
              </a:ext>
            </a:extLst>
          </p:cNvPr>
          <p:cNvCxnSpPr>
            <a:cxnSpLocks/>
          </p:cNvCxnSpPr>
          <p:nvPr/>
        </p:nvCxnSpPr>
        <p:spPr>
          <a:xfrm>
            <a:off x="1695449" y="4933950"/>
            <a:ext cx="86487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69FD14F3-2DCF-452B-0F9E-CD6C59E78001}"/>
              </a:ext>
            </a:extLst>
          </p:cNvPr>
          <p:cNvCxnSpPr>
            <a:endCxn id="3" idx="3"/>
          </p:cNvCxnSpPr>
          <p:nvPr/>
        </p:nvCxnSpPr>
        <p:spPr>
          <a:xfrm rot="16200000" flipV="1">
            <a:off x="9249853" y="3839653"/>
            <a:ext cx="1805341" cy="38325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C7C3F0-8EA9-2544-6DBF-A3F369E1EAA7}"/>
              </a:ext>
            </a:extLst>
          </p:cNvPr>
          <p:cNvSpPr/>
          <p:nvPr/>
        </p:nvSpPr>
        <p:spPr>
          <a:xfrm>
            <a:off x="6586684" y="200134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D5495D-3154-0C52-C8B7-B2AE08B961AB}"/>
              </a:ext>
            </a:extLst>
          </p:cNvPr>
          <p:cNvSpPr txBox="1"/>
          <p:nvPr/>
        </p:nvSpPr>
        <p:spPr>
          <a:xfrm>
            <a:off x="7575452" y="294394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34D8C1-C6C2-E511-DA71-490DC24A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59591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39D6C3-E3EB-FD69-8162-6F27AED4587F}"/>
              </a:ext>
            </a:extLst>
          </p:cNvPr>
          <p:cNvSpPr/>
          <p:nvPr/>
        </p:nvSpPr>
        <p:spPr>
          <a:xfrm>
            <a:off x="2022032" y="1812889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3172848" y="2260121"/>
            <a:ext cx="34138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4311650" y="4011283"/>
            <a:ext cx="22750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9017478" y="1812889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stCxn id="3" idx="1"/>
          </p:cNvCxnSpPr>
          <p:nvPr/>
        </p:nvCxnSpPr>
        <p:spPr>
          <a:xfrm flipH="1">
            <a:off x="8354265" y="3128609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99BCCA8B-313E-8C3D-10E8-C60160B3A987}"/>
              </a:ext>
            </a:extLst>
          </p:cNvPr>
          <p:cNvCxnSpPr>
            <a:cxnSpLocks/>
            <a:stCxn id="4" idx="1"/>
          </p:cNvCxnSpPr>
          <p:nvPr/>
        </p:nvCxnSpPr>
        <p:spPr>
          <a:xfrm rot="10800000" flipV="1">
            <a:off x="1695450" y="3128608"/>
            <a:ext cx="326583" cy="180534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9944BC-FE04-25EF-1829-0EC684B52667}"/>
              </a:ext>
            </a:extLst>
          </p:cNvPr>
          <p:cNvCxnSpPr>
            <a:cxnSpLocks/>
          </p:cNvCxnSpPr>
          <p:nvPr/>
        </p:nvCxnSpPr>
        <p:spPr>
          <a:xfrm>
            <a:off x="1695449" y="4933950"/>
            <a:ext cx="86487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69FD14F3-2DCF-452B-0F9E-CD6C59E78001}"/>
              </a:ext>
            </a:extLst>
          </p:cNvPr>
          <p:cNvCxnSpPr>
            <a:endCxn id="3" idx="3"/>
          </p:cNvCxnSpPr>
          <p:nvPr/>
        </p:nvCxnSpPr>
        <p:spPr>
          <a:xfrm rot="16200000" flipV="1">
            <a:off x="9249853" y="3839653"/>
            <a:ext cx="1805341" cy="38325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ADC5489-F07C-59A2-2099-10FCAFE4CC75}"/>
              </a:ext>
            </a:extLst>
          </p:cNvPr>
          <p:cNvSpPr/>
          <p:nvPr/>
        </p:nvSpPr>
        <p:spPr>
          <a:xfrm>
            <a:off x="3772637" y="1812888"/>
            <a:ext cx="539013" cy="26314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x11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23A4A7-A766-728D-6C80-ED587BC72314}"/>
              </a:ext>
            </a:extLst>
          </p:cNvPr>
          <p:cNvSpPr/>
          <p:nvPr/>
        </p:nvSpPr>
        <p:spPr>
          <a:xfrm>
            <a:off x="2636315" y="1799218"/>
            <a:ext cx="539013" cy="26314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x2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640EC89-4C18-7777-85EC-2B5479F99026}"/>
              </a:ext>
            </a:extLst>
          </p:cNvPr>
          <p:cNvCxnSpPr>
            <a:endCxn id="7" idx="0"/>
          </p:cNvCxnSpPr>
          <p:nvPr/>
        </p:nvCxnSpPr>
        <p:spPr>
          <a:xfrm>
            <a:off x="2905821" y="1327150"/>
            <a:ext cx="1" cy="47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DEF9D70-66D3-BE39-C917-9E28B6331171}"/>
              </a:ext>
            </a:extLst>
          </p:cNvPr>
          <p:cNvSpPr txBox="1"/>
          <p:nvPr/>
        </p:nvSpPr>
        <p:spPr>
          <a:xfrm>
            <a:off x="2699077" y="979337"/>
            <a:ext cx="47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36052F2-1103-BCFB-0BE5-E709B12E59EB}"/>
              </a:ext>
            </a:extLst>
          </p:cNvPr>
          <p:cNvCxnSpPr/>
          <p:nvPr/>
        </p:nvCxnSpPr>
        <p:spPr>
          <a:xfrm>
            <a:off x="4044623" y="1348668"/>
            <a:ext cx="1" cy="47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17B2414-7B34-5EA7-66B1-C4197F8A1F6B}"/>
              </a:ext>
            </a:extLst>
          </p:cNvPr>
          <p:cNvSpPr txBox="1"/>
          <p:nvPr/>
        </p:nvSpPr>
        <p:spPr>
          <a:xfrm>
            <a:off x="3837879" y="1000855"/>
            <a:ext cx="47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rs2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3472ED5-D5B0-5662-F5AC-B4D78D67B92B}"/>
              </a:ext>
            </a:extLst>
          </p:cNvPr>
          <p:cNvCxnSpPr>
            <a:cxnSpLocks/>
          </p:cNvCxnSpPr>
          <p:nvPr/>
        </p:nvCxnSpPr>
        <p:spPr>
          <a:xfrm>
            <a:off x="7505152" y="1847850"/>
            <a:ext cx="0" cy="412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ABB0EE8-3350-C4A3-1940-3825A8D6BBC4}"/>
              </a:ext>
            </a:extLst>
          </p:cNvPr>
          <p:cNvSpPr txBox="1"/>
          <p:nvPr/>
        </p:nvSpPr>
        <p:spPr>
          <a:xfrm>
            <a:off x="7004050" y="150003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funct3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5730B0B-866C-01D2-859C-103165852656}"/>
              </a:ext>
            </a:extLst>
          </p:cNvPr>
          <p:cNvCxnSpPr/>
          <p:nvPr/>
        </p:nvCxnSpPr>
        <p:spPr>
          <a:xfrm>
            <a:off x="9484899" y="1348668"/>
            <a:ext cx="1" cy="47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06E58D7-7141-7019-3EBF-ECE65303FE04}"/>
              </a:ext>
            </a:extLst>
          </p:cNvPr>
          <p:cNvSpPr txBox="1"/>
          <p:nvPr/>
        </p:nvSpPr>
        <p:spPr>
          <a:xfrm>
            <a:off x="9175752" y="1000855"/>
            <a:ext cx="622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load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831935F-035D-33C1-7C28-F1ADFC75F8B2}"/>
              </a:ext>
            </a:extLst>
          </p:cNvPr>
          <p:cNvSpPr/>
          <p:nvPr/>
        </p:nvSpPr>
        <p:spPr>
          <a:xfrm>
            <a:off x="6586684" y="200134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93202A-0EE9-78A3-22F8-3185A539805D}"/>
              </a:ext>
            </a:extLst>
          </p:cNvPr>
          <p:cNvSpPr txBox="1"/>
          <p:nvPr/>
        </p:nvSpPr>
        <p:spPr>
          <a:xfrm>
            <a:off x="5995859" y="1830867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op1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3646D5-8D4C-2181-28CF-DB33309A9094}"/>
              </a:ext>
            </a:extLst>
          </p:cNvPr>
          <p:cNvSpPr txBox="1"/>
          <p:nvPr/>
        </p:nvSpPr>
        <p:spPr>
          <a:xfrm>
            <a:off x="5995859" y="360362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op2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56925-1A87-1169-8784-F5654A19D878}"/>
              </a:ext>
            </a:extLst>
          </p:cNvPr>
          <p:cNvSpPr txBox="1"/>
          <p:nvPr/>
        </p:nvSpPr>
        <p:spPr>
          <a:xfrm>
            <a:off x="8326816" y="2692711"/>
            <a:ext cx="71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result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67C5775A-06E3-7F47-77C3-646BD8534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59899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39D6C3-E3EB-FD69-8162-6F27AED4587F}"/>
              </a:ext>
            </a:extLst>
          </p:cNvPr>
          <p:cNvSpPr/>
          <p:nvPr/>
        </p:nvSpPr>
        <p:spPr>
          <a:xfrm>
            <a:off x="2022032" y="1812889"/>
            <a:ext cx="3901440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B2CCE5-447C-7DB2-05B4-5100BF67A71B}"/>
              </a:ext>
            </a:extLst>
          </p:cNvPr>
          <p:cNvCxnSpPr>
            <a:cxnSpLocks/>
          </p:cNvCxnSpPr>
          <p:nvPr/>
        </p:nvCxnSpPr>
        <p:spPr>
          <a:xfrm>
            <a:off x="5923472" y="2260121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37F562-2F9D-832C-D6C6-F9192E6540D4}"/>
              </a:ext>
            </a:extLst>
          </p:cNvPr>
          <p:cNvCxnSpPr>
            <a:cxnSpLocks/>
          </p:cNvCxnSpPr>
          <p:nvPr/>
        </p:nvCxnSpPr>
        <p:spPr>
          <a:xfrm>
            <a:off x="5923472" y="4011283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BD35720-6F3D-6C73-6B92-1FDFB7A2909C}"/>
              </a:ext>
            </a:extLst>
          </p:cNvPr>
          <p:cNvSpPr/>
          <p:nvPr/>
        </p:nvSpPr>
        <p:spPr>
          <a:xfrm>
            <a:off x="9017478" y="1812889"/>
            <a:ext cx="94341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06BF726-17C7-3F37-70EB-D02AEC19545F}"/>
              </a:ext>
            </a:extLst>
          </p:cNvPr>
          <p:cNvCxnSpPr>
            <a:stCxn id="3" idx="1"/>
          </p:cNvCxnSpPr>
          <p:nvPr/>
        </p:nvCxnSpPr>
        <p:spPr>
          <a:xfrm flipH="1">
            <a:off x="8354265" y="3128609"/>
            <a:ext cx="663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99BCCA8B-313E-8C3D-10E8-C60160B3A987}"/>
              </a:ext>
            </a:extLst>
          </p:cNvPr>
          <p:cNvCxnSpPr>
            <a:cxnSpLocks/>
            <a:stCxn id="4" idx="1"/>
          </p:cNvCxnSpPr>
          <p:nvPr/>
        </p:nvCxnSpPr>
        <p:spPr>
          <a:xfrm rot="10800000" flipV="1">
            <a:off x="1695450" y="3128608"/>
            <a:ext cx="326583" cy="180534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9944BC-FE04-25EF-1829-0EC684B52667}"/>
              </a:ext>
            </a:extLst>
          </p:cNvPr>
          <p:cNvCxnSpPr>
            <a:cxnSpLocks/>
          </p:cNvCxnSpPr>
          <p:nvPr/>
        </p:nvCxnSpPr>
        <p:spPr>
          <a:xfrm flipV="1">
            <a:off x="1695449" y="4933950"/>
            <a:ext cx="864870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69FD14F3-2DCF-452B-0F9E-CD6C59E78001}"/>
              </a:ext>
            </a:extLst>
          </p:cNvPr>
          <p:cNvCxnSpPr>
            <a:endCxn id="3" idx="3"/>
          </p:cNvCxnSpPr>
          <p:nvPr/>
        </p:nvCxnSpPr>
        <p:spPr>
          <a:xfrm rot="16200000" flipV="1">
            <a:off x="9249853" y="3839653"/>
            <a:ext cx="1805341" cy="38325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B9BB885-34C2-CF57-3B21-AD4DBDC7CB5E}"/>
              </a:ext>
            </a:extLst>
          </p:cNvPr>
          <p:cNvSpPr/>
          <p:nvPr/>
        </p:nvSpPr>
        <p:spPr>
          <a:xfrm>
            <a:off x="4293970" y="1812888"/>
            <a:ext cx="539013" cy="26314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x12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3528B25-961F-E238-F353-1F11A2155FC7}"/>
              </a:ext>
            </a:extLst>
          </p:cNvPr>
          <p:cNvCxnSpPr/>
          <p:nvPr/>
        </p:nvCxnSpPr>
        <p:spPr>
          <a:xfrm>
            <a:off x="4565956" y="1348668"/>
            <a:ext cx="1" cy="47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1715C6F-3AA2-8402-05A6-8AB7230D5C06}"/>
              </a:ext>
            </a:extLst>
          </p:cNvPr>
          <p:cNvSpPr txBox="1"/>
          <p:nvPr/>
        </p:nvSpPr>
        <p:spPr>
          <a:xfrm>
            <a:off x="4359212" y="1000855"/>
            <a:ext cx="47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3CC6C1-49FB-D8F6-9401-66DFC9DCC6FD}"/>
              </a:ext>
            </a:extLst>
          </p:cNvPr>
          <p:cNvCxnSpPr>
            <a:stCxn id="4" idx="1"/>
          </p:cNvCxnSpPr>
          <p:nvPr/>
        </p:nvCxnSpPr>
        <p:spPr>
          <a:xfrm flipV="1">
            <a:off x="2022032" y="3128608"/>
            <a:ext cx="2271938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477C79-F929-F69A-CD7D-D06FB4010E7A}"/>
              </a:ext>
            </a:extLst>
          </p:cNvPr>
          <p:cNvCxnSpPr/>
          <p:nvPr/>
        </p:nvCxnSpPr>
        <p:spPr>
          <a:xfrm>
            <a:off x="5681630" y="1352370"/>
            <a:ext cx="1" cy="472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139F316-E150-46A8-D596-9E83F4CF7D31}"/>
              </a:ext>
            </a:extLst>
          </p:cNvPr>
          <p:cNvSpPr txBox="1"/>
          <p:nvPr/>
        </p:nvSpPr>
        <p:spPr>
          <a:xfrm>
            <a:off x="5285445" y="1004557"/>
            <a:ext cx="810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write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E2B8704-507D-ADEE-E160-45A081C08E70}"/>
              </a:ext>
            </a:extLst>
          </p:cNvPr>
          <p:cNvSpPr/>
          <p:nvPr/>
        </p:nvSpPr>
        <p:spPr>
          <a:xfrm>
            <a:off x="6586684" y="200134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74D80E-5F9A-E147-E4C7-B77BB8BF5AAB}"/>
              </a:ext>
            </a:extLst>
          </p:cNvPr>
          <p:cNvSpPr txBox="1"/>
          <p:nvPr/>
        </p:nvSpPr>
        <p:spPr>
          <a:xfrm>
            <a:off x="5329096" y="4997663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returnval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491569C-52E1-4CD6-140B-CEA6EF1B2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63008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9EA43B1-8D07-3D39-6D70-F80418681715}"/>
              </a:ext>
            </a:extLst>
          </p:cNvPr>
          <p:cNvSpPr/>
          <p:nvPr/>
        </p:nvSpPr>
        <p:spPr>
          <a:xfrm>
            <a:off x="6047448" y="84574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79C3EE-A29E-571D-6B4C-24EED88F98AB}"/>
              </a:ext>
            </a:extLst>
          </p:cNvPr>
          <p:cNvSpPr/>
          <p:nvPr/>
        </p:nvSpPr>
        <p:spPr>
          <a:xfrm>
            <a:off x="6047807" y="473338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DF54E2-0C4E-4A6B-2B5B-0C0A8CA1976C}"/>
              </a:ext>
            </a:extLst>
          </p:cNvPr>
          <p:cNvSpPr/>
          <p:nvPr/>
        </p:nvSpPr>
        <p:spPr>
          <a:xfrm>
            <a:off x="6047808" y="570529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148C75-FB14-BA58-A7C4-C3AD14662C0C}"/>
              </a:ext>
            </a:extLst>
          </p:cNvPr>
          <p:cNvSpPr/>
          <p:nvPr/>
        </p:nvSpPr>
        <p:spPr>
          <a:xfrm>
            <a:off x="6047449" y="181765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2D033C-70D6-25FE-D08E-D2433C631FF7}"/>
              </a:ext>
            </a:extLst>
          </p:cNvPr>
          <p:cNvSpPr/>
          <p:nvPr/>
        </p:nvSpPr>
        <p:spPr>
          <a:xfrm>
            <a:off x="6047450" y="278956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49EDF3-3FDB-1E11-2F86-FE1FBA21F0D9}"/>
              </a:ext>
            </a:extLst>
          </p:cNvPr>
          <p:cNvSpPr/>
          <p:nvPr/>
        </p:nvSpPr>
        <p:spPr>
          <a:xfrm>
            <a:off x="6047806" y="376147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66892AD-ED4F-56B9-D321-A03A4B8F233A}"/>
              </a:ext>
            </a:extLst>
          </p:cNvPr>
          <p:cNvCxnSpPr>
            <a:cxnSpLocks/>
          </p:cNvCxnSpPr>
          <p:nvPr/>
        </p:nvCxnSpPr>
        <p:spPr>
          <a:xfrm flipV="1">
            <a:off x="8833030" y="1947375"/>
            <a:ext cx="0" cy="380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9A04C58-DD73-07CF-9C30-85421668E690}"/>
              </a:ext>
            </a:extLst>
          </p:cNvPr>
          <p:cNvSpPr txBox="1"/>
          <p:nvPr/>
        </p:nvSpPr>
        <p:spPr>
          <a:xfrm>
            <a:off x="8461517" y="1555632"/>
            <a:ext cx="7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status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47413-D4B1-4682-944A-3994C9782D2B}"/>
              </a:ext>
            </a:extLst>
          </p:cNvPr>
          <p:cNvSpPr txBox="1"/>
          <p:nvPr/>
        </p:nvSpPr>
        <p:spPr>
          <a:xfrm>
            <a:off x="7830772" y="2108076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9526F6-8414-27ED-E5CA-E38300B8727D}"/>
              </a:ext>
            </a:extLst>
          </p:cNvPr>
          <p:cNvCxnSpPr>
            <a:cxnSpLocks/>
          </p:cNvCxnSpPr>
          <p:nvPr/>
        </p:nvCxnSpPr>
        <p:spPr>
          <a:xfrm>
            <a:off x="7928741" y="2440323"/>
            <a:ext cx="0" cy="4435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1F84912-918C-7EF6-E300-16083CE97FFB}"/>
              </a:ext>
            </a:extLst>
          </p:cNvPr>
          <p:cNvCxnSpPr>
            <a:cxnSpLocks/>
            <a:stCxn id="117" idx="0"/>
          </p:cNvCxnSpPr>
          <p:nvPr/>
        </p:nvCxnSpPr>
        <p:spPr>
          <a:xfrm>
            <a:off x="8129823" y="3707654"/>
            <a:ext cx="5036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625ACB-E0EC-1D68-7B42-19A67941CE85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6849705" y="1246872"/>
            <a:ext cx="58615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F05A7E-ECD8-D054-B7EA-39A81CAF40E7}"/>
              </a:ext>
            </a:extLst>
          </p:cNvPr>
          <p:cNvCxnSpPr>
            <a:cxnSpLocks/>
          </p:cNvCxnSpPr>
          <p:nvPr/>
        </p:nvCxnSpPr>
        <p:spPr>
          <a:xfrm flipV="1">
            <a:off x="6849346" y="2183639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695A24-4ABC-95EA-9832-29BDBE940166}"/>
              </a:ext>
            </a:extLst>
          </p:cNvPr>
          <p:cNvCxnSpPr>
            <a:cxnSpLocks/>
          </p:cNvCxnSpPr>
          <p:nvPr/>
        </p:nvCxnSpPr>
        <p:spPr>
          <a:xfrm flipV="1">
            <a:off x="6849345" y="3190692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9B7364-54F1-6059-CBEE-30D0B57B445C}"/>
              </a:ext>
            </a:extLst>
          </p:cNvPr>
          <p:cNvCxnSpPr>
            <a:cxnSpLocks/>
          </p:cNvCxnSpPr>
          <p:nvPr/>
        </p:nvCxnSpPr>
        <p:spPr>
          <a:xfrm flipV="1">
            <a:off x="6843234" y="4162601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A9CB6D-9C69-5891-C819-ECC0B8E6A59B}"/>
              </a:ext>
            </a:extLst>
          </p:cNvPr>
          <p:cNvCxnSpPr>
            <a:cxnSpLocks/>
          </p:cNvCxnSpPr>
          <p:nvPr/>
        </p:nvCxnSpPr>
        <p:spPr>
          <a:xfrm flipV="1">
            <a:off x="6843233" y="5134510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6404CEF-2A09-A301-5FFA-D3596539C4B2}"/>
              </a:ext>
            </a:extLst>
          </p:cNvPr>
          <p:cNvCxnSpPr>
            <a:cxnSpLocks/>
          </p:cNvCxnSpPr>
          <p:nvPr/>
        </p:nvCxnSpPr>
        <p:spPr>
          <a:xfrm>
            <a:off x="6843232" y="6079903"/>
            <a:ext cx="5864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EAB572F-E75E-369C-3839-0E4F3AE8A697}"/>
              </a:ext>
            </a:extLst>
          </p:cNvPr>
          <p:cNvSpPr txBox="1"/>
          <p:nvPr/>
        </p:nvSpPr>
        <p:spPr>
          <a:xfrm>
            <a:off x="8709402" y="3488426"/>
            <a:ext cx="718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D27FDE5-454A-E3E0-B3B2-17FE836D263D}"/>
              </a:ext>
            </a:extLst>
          </p:cNvPr>
          <p:cNvSpPr txBox="1"/>
          <p:nvPr/>
        </p:nvSpPr>
        <p:spPr>
          <a:xfrm>
            <a:off x="3472790" y="47097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8683C8-650D-0FA7-1921-DA93D52F1CCA}"/>
              </a:ext>
            </a:extLst>
          </p:cNvPr>
          <p:cNvSpPr txBox="1"/>
          <p:nvPr/>
        </p:nvSpPr>
        <p:spPr>
          <a:xfrm>
            <a:off x="3487137" y="632288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op2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0EB1FF4-BE08-2528-69D3-8363E1E96DA3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4018132" y="655645"/>
            <a:ext cx="6736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CAE88C8-62C5-9475-DB14-BE73F184C10C}"/>
              </a:ext>
            </a:extLst>
          </p:cNvPr>
          <p:cNvCxnSpPr>
            <a:cxnSpLocks/>
            <a:endCxn id="36" idx="3"/>
          </p:cNvCxnSpPr>
          <p:nvPr/>
        </p:nvCxnSpPr>
        <p:spPr>
          <a:xfrm flipH="1">
            <a:off x="4032479" y="6507551"/>
            <a:ext cx="12927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9DF0989-7DDA-61C7-F91B-18D2590E7B44}"/>
              </a:ext>
            </a:extLst>
          </p:cNvPr>
          <p:cNvCxnSpPr/>
          <p:nvPr/>
        </p:nvCxnSpPr>
        <p:spPr>
          <a:xfrm flipH="1">
            <a:off x="4691759" y="10386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A814661-AFA9-1B98-EB71-B7370D00F8B0}"/>
              </a:ext>
            </a:extLst>
          </p:cNvPr>
          <p:cNvCxnSpPr/>
          <p:nvPr/>
        </p:nvCxnSpPr>
        <p:spPr>
          <a:xfrm flipH="1">
            <a:off x="4685287" y="2033899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B1BA4CC-ADF3-63FB-FB1F-15A57858678D}"/>
              </a:ext>
            </a:extLst>
          </p:cNvPr>
          <p:cNvCxnSpPr/>
          <p:nvPr/>
        </p:nvCxnSpPr>
        <p:spPr>
          <a:xfrm flipH="1">
            <a:off x="4685287" y="3191324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504789-24F0-CE18-D4D8-AD3BEE7EDAB3}"/>
              </a:ext>
            </a:extLst>
          </p:cNvPr>
          <p:cNvCxnSpPr/>
          <p:nvPr/>
        </p:nvCxnSpPr>
        <p:spPr>
          <a:xfrm flipH="1">
            <a:off x="4685287" y="4163233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1937229-AF94-1B8E-31EC-5861C09C34BE}"/>
              </a:ext>
            </a:extLst>
          </p:cNvPr>
          <p:cNvCxnSpPr/>
          <p:nvPr/>
        </p:nvCxnSpPr>
        <p:spPr>
          <a:xfrm flipH="1">
            <a:off x="4685287" y="51834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01DBD7C-1C4D-5954-FBA2-A942801D4119}"/>
              </a:ext>
            </a:extLst>
          </p:cNvPr>
          <p:cNvCxnSpPr>
            <a:cxnSpLocks/>
          </p:cNvCxnSpPr>
          <p:nvPr/>
        </p:nvCxnSpPr>
        <p:spPr>
          <a:xfrm flipH="1">
            <a:off x="5331384" y="2477408"/>
            <a:ext cx="712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F1D85F5-FAF1-3C7E-E64C-865A675726FF}"/>
              </a:ext>
            </a:extLst>
          </p:cNvPr>
          <p:cNvSpPr/>
          <p:nvPr/>
        </p:nvSpPr>
        <p:spPr>
          <a:xfrm>
            <a:off x="5327138" y="6037376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DB40664-4853-6939-DE9B-B30FAC5CF2E3}"/>
              </a:ext>
            </a:extLst>
          </p:cNvPr>
          <p:cNvSpPr/>
          <p:nvPr/>
        </p:nvSpPr>
        <p:spPr>
          <a:xfrm>
            <a:off x="5334990" y="5118074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21ED2AF-D7F9-0273-1134-CE1C4AF5E681}"/>
              </a:ext>
            </a:extLst>
          </p:cNvPr>
          <p:cNvSpPr/>
          <p:nvPr/>
        </p:nvSpPr>
        <p:spPr>
          <a:xfrm>
            <a:off x="5334990" y="409463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0BCDEA17-E248-87EE-9310-17EA092C95C6}"/>
              </a:ext>
            </a:extLst>
          </p:cNvPr>
          <p:cNvSpPr/>
          <p:nvPr/>
        </p:nvSpPr>
        <p:spPr>
          <a:xfrm>
            <a:off x="5334990" y="3129830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E26FE098-125C-8CAB-09B2-F24107D8A44B}"/>
              </a:ext>
            </a:extLst>
          </p:cNvPr>
          <p:cNvSpPr/>
          <p:nvPr/>
        </p:nvSpPr>
        <p:spPr>
          <a:xfrm>
            <a:off x="5331471" y="197392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2E9BA9A-9430-4277-4095-6496C97B77B9}"/>
              </a:ext>
            </a:extLst>
          </p:cNvPr>
          <p:cNvCxnSpPr/>
          <p:nvPr/>
        </p:nvCxnSpPr>
        <p:spPr>
          <a:xfrm flipH="1">
            <a:off x="5325251" y="1481447"/>
            <a:ext cx="7192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65D511F-9F59-998D-2476-4F34DB0DBB79}"/>
              </a:ext>
            </a:extLst>
          </p:cNvPr>
          <p:cNvCxnSpPr>
            <a:cxnSpLocks/>
          </p:cNvCxnSpPr>
          <p:nvPr/>
        </p:nvCxnSpPr>
        <p:spPr>
          <a:xfrm flipH="1">
            <a:off x="4677042" y="657365"/>
            <a:ext cx="14716" cy="54490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9A96DB1-0B20-54BD-B488-57C463DDEC55}"/>
              </a:ext>
            </a:extLst>
          </p:cNvPr>
          <p:cNvCxnSpPr>
            <a:cxnSpLocks/>
            <a:endCxn id="71" idx="0"/>
          </p:cNvCxnSpPr>
          <p:nvPr/>
        </p:nvCxnSpPr>
        <p:spPr>
          <a:xfrm>
            <a:off x="5325251" y="1481446"/>
            <a:ext cx="6220" cy="4924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E12219D-1987-B674-95F8-49D44C3E0F39}"/>
              </a:ext>
            </a:extLst>
          </p:cNvPr>
          <p:cNvCxnSpPr>
            <a:cxnSpLocks/>
            <a:stCxn id="71" idx="2"/>
            <a:endCxn id="70" idx="0"/>
          </p:cNvCxnSpPr>
          <p:nvPr/>
        </p:nvCxnSpPr>
        <p:spPr>
          <a:xfrm>
            <a:off x="5331471" y="2095645"/>
            <a:ext cx="3519" cy="10341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2618590D-0E73-D87B-0081-0C4033599AB4}"/>
              </a:ext>
            </a:extLst>
          </p:cNvPr>
          <p:cNvCxnSpPr>
            <a:endCxn id="69" idx="0"/>
          </p:cNvCxnSpPr>
          <p:nvPr/>
        </p:nvCxnSpPr>
        <p:spPr>
          <a:xfrm>
            <a:off x="5328149" y="3251553"/>
            <a:ext cx="6841" cy="843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C8E51F3-9031-AB9B-0030-8D0773291B47}"/>
              </a:ext>
            </a:extLst>
          </p:cNvPr>
          <p:cNvCxnSpPr>
            <a:cxnSpLocks/>
            <a:endCxn id="68" idx="0"/>
          </p:cNvCxnSpPr>
          <p:nvPr/>
        </p:nvCxnSpPr>
        <p:spPr>
          <a:xfrm>
            <a:off x="5334805" y="4224921"/>
            <a:ext cx="185" cy="893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280F289-0479-9DCB-D1A7-3A7C7944AC63}"/>
              </a:ext>
            </a:extLst>
          </p:cNvPr>
          <p:cNvCxnSpPr>
            <a:cxnSpLocks/>
            <a:stCxn id="68" idx="2"/>
            <a:endCxn id="67" idx="0"/>
          </p:cNvCxnSpPr>
          <p:nvPr/>
        </p:nvCxnSpPr>
        <p:spPr>
          <a:xfrm flipH="1">
            <a:off x="5327138" y="5239797"/>
            <a:ext cx="7852" cy="7975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52E3442-0760-AD72-C0BF-B9440CAE66FB}"/>
              </a:ext>
            </a:extLst>
          </p:cNvPr>
          <p:cNvCxnSpPr>
            <a:cxnSpLocks/>
            <a:stCxn id="67" idx="2"/>
          </p:cNvCxnSpPr>
          <p:nvPr/>
        </p:nvCxnSpPr>
        <p:spPr>
          <a:xfrm flipH="1">
            <a:off x="5325251" y="6159099"/>
            <a:ext cx="1887" cy="3484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2CEFD16-D0C6-8BD1-3208-FCD1A0ECA32E}"/>
              </a:ext>
            </a:extLst>
          </p:cNvPr>
          <p:cNvCxnSpPr/>
          <p:nvPr/>
        </p:nvCxnSpPr>
        <p:spPr>
          <a:xfrm flipH="1">
            <a:off x="4678865" y="6106422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Isosceles Triangle 116">
            <a:extLst>
              <a:ext uri="{FF2B5EF4-FFF2-40B4-BE49-F238E27FC236}">
                <a16:creationId xmlns:a16="http://schemas.microsoft.com/office/drawing/2014/main" id="{81856EB4-B036-A1CC-3F88-BE0A36C3F43F}"/>
              </a:ext>
            </a:extLst>
          </p:cNvPr>
          <p:cNvSpPr/>
          <p:nvPr/>
        </p:nvSpPr>
        <p:spPr>
          <a:xfrm rot="5400000">
            <a:off x="4946114" y="3323844"/>
            <a:ext cx="5667239" cy="700178"/>
          </a:xfrm>
          <a:prstGeom prst="triangle">
            <a:avLst>
              <a:gd name="adj" fmla="val 50595"/>
            </a:avLst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1E279BDB-7697-4B2D-421C-D7140F78264E}"/>
              </a:ext>
            </a:extLst>
          </p:cNvPr>
          <p:cNvCxnSpPr/>
          <p:nvPr/>
        </p:nvCxnSpPr>
        <p:spPr>
          <a:xfrm flipH="1">
            <a:off x="4224951" y="537399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736EA8ED-C47B-5E77-780E-83180DC24038}"/>
              </a:ext>
            </a:extLst>
          </p:cNvPr>
          <p:cNvSpPr txBox="1"/>
          <p:nvPr/>
        </p:nvSpPr>
        <p:spPr>
          <a:xfrm>
            <a:off x="4386853" y="27821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72CFD499-380D-52FB-5445-7FD05D47FA08}"/>
              </a:ext>
            </a:extLst>
          </p:cNvPr>
          <p:cNvCxnSpPr/>
          <p:nvPr/>
        </p:nvCxnSpPr>
        <p:spPr>
          <a:xfrm flipH="1">
            <a:off x="4213490" y="6395156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35071634-EF06-3750-E97F-01573B188733}"/>
              </a:ext>
            </a:extLst>
          </p:cNvPr>
          <p:cNvSpPr txBox="1"/>
          <p:nvPr/>
        </p:nvSpPr>
        <p:spPr>
          <a:xfrm>
            <a:off x="4375392" y="613597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5696E4-F538-90EE-3291-C8955E5AB077}"/>
              </a:ext>
            </a:extLst>
          </p:cNvPr>
          <p:cNvSpPr/>
          <p:nvPr/>
        </p:nvSpPr>
        <p:spPr>
          <a:xfrm>
            <a:off x="8445899" y="2327573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ZNC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AF9A1BCC-8AF3-977E-5E90-974531A478A5}"/>
              </a:ext>
            </a:extLst>
          </p:cNvPr>
          <p:cNvCxnSpPr>
            <a:stCxn id="2" idx="2"/>
          </p:cNvCxnSpPr>
          <p:nvPr/>
        </p:nvCxnSpPr>
        <p:spPr>
          <a:xfrm rot="5400000">
            <a:off x="8319533" y="3180159"/>
            <a:ext cx="577824" cy="47716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CE0748D-8182-A16A-A0A0-05C2C0C8A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767935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9EA43B1-8D07-3D39-6D70-F80418681715}"/>
              </a:ext>
            </a:extLst>
          </p:cNvPr>
          <p:cNvSpPr/>
          <p:nvPr/>
        </p:nvSpPr>
        <p:spPr>
          <a:xfrm>
            <a:off x="6047448" y="84574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79C3EE-A29E-571D-6B4C-24EED88F98AB}"/>
              </a:ext>
            </a:extLst>
          </p:cNvPr>
          <p:cNvSpPr/>
          <p:nvPr/>
        </p:nvSpPr>
        <p:spPr>
          <a:xfrm>
            <a:off x="6047807" y="473338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DF54E2-0C4E-4A6B-2B5B-0C0A8CA1976C}"/>
              </a:ext>
            </a:extLst>
          </p:cNvPr>
          <p:cNvSpPr/>
          <p:nvPr/>
        </p:nvSpPr>
        <p:spPr>
          <a:xfrm>
            <a:off x="6047808" y="570529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LSR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148C75-FB14-BA58-A7C4-C3AD14662C0C}"/>
              </a:ext>
            </a:extLst>
          </p:cNvPr>
          <p:cNvSpPr/>
          <p:nvPr/>
        </p:nvSpPr>
        <p:spPr>
          <a:xfrm>
            <a:off x="6047449" y="181765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2D033C-70D6-25FE-D08E-D2433C631FF7}"/>
              </a:ext>
            </a:extLst>
          </p:cNvPr>
          <p:cNvSpPr/>
          <p:nvPr/>
        </p:nvSpPr>
        <p:spPr>
          <a:xfrm>
            <a:off x="6047450" y="278956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49EDF3-3FDB-1E11-2F86-FE1FBA21F0D9}"/>
              </a:ext>
            </a:extLst>
          </p:cNvPr>
          <p:cNvSpPr/>
          <p:nvPr/>
        </p:nvSpPr>
        <p:spPr>
          <a:xfrm>
            <a:off x="6047806" y="3761474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47413-D4B1-4682-944A-3994C9782D2B}"/>
              </a:ext>
            </a:extLst>
          </p:cNvPr>
          <p:cNvSpPr txBox="1"/>
          <p:nvPr/>
        </p:nvSpPr>
        <p:spPr>
          <a:xfrm>
            <a:off x="7830772" y="210807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9526F6-8414-27ED-E5CA-E38300B8727D}"/>
              </a:ext>
            </a:extLst>
          </p:cNvPr>
          <p:cNvCxnSpPr>
            <a:cxnSpLocks/>
          </p:cNvCxnSpPr>
          <p:nvPr/>
        </p:nvCxnSpPr>
        <p:spPr>
          <a:xfrm>
            <a:off x="7928741" y="2440323"/>
            <a:ext cx="0" cy="4435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1F84912-918C-7EF6-E300-16083CE97FFB}"/>
              </a:ext>
            </a:extLst>
          </p:cNvPr>
          <p:cNvCxnSpPr>
            <a:cxnSpLocks/>
            <a:stCxn id="117" idx="0"/>
          </p:cNvCxnSpPr>
          <p:nvPr/>
        </p:nvCxnSpPr>
        <p:spPr>
          <a:xfrm>
            <a:off x="8129823" y="3707654"/>
            <a:ext cx="5036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625ACB-E0EC-1D68-7B42-19A67941CE85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6849705" y="1246872"/>
            <a:ext cx="58615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F05A7E-ECD8-D054-B7EA-39A81CAF40E7}"/>
              </a:ext>
            </a:extLst>
          </p:cNvPr>
          <p:cNvCxnSpPr>
            <a:cxnSpLocks/>
          </p:cNvCxnSpPr>
          <p:nvPr/>
        </p:nvCxnSpPr>
        <p:spPr>
          <a:xfrm flipV="1">
            <a:off x="6849346" y="2183639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695A24-4ABC-95EA-9832-29BDBE940166}"/>
              </a:ext>
            </a:extLst>
          </p:cNvPr>
          <p:cNvCxnSpPr>
            <a:cxnSpLocks/>
          </p:cNvCxnSpPr>
          <p:nvPr/>
        </p:nvCxnSpPr>
        <p:spPr>
          <a:xfrm flipV="1">
            <a:off x="6849345" y="3190692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9B7364-54F1-6059-CBEE-30D0B57B445C}"/>
              </a:ext>
            </a:extLst>
          </p:cNvPr>
          <p:cNvCxnSpPr>
            <a:cxnSpLocks/>
          </p:cNvCxnSpPr>
          <p:nvPr/>
        </p:nvCxnSpPr>
        <p:spPr>
          <a:xfrm flipV="1">
            <a:off x="6843234" y="4162601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A9CB6D-9C69-5891-C819-ECC0B8E6A59B}"/>
              </a:ext>
            </a:extLst>
          </p:cNvPr>
          <p:cNvCxnSpPr>
            <a:cxnSpLocks/>
          </p:cNvCxnSpPr>
          <p:nvPr/>
        </p:nvCxnSpPr>
        <p:spPr>
          <a:xfrm flipV="1">
            <a:off x="6843233" y="5134510"/>
            <a:ext cx="75337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6404CEF-2A09-A301-5FFA-D3596539C4B2}"/>
              </a:ext>
            </a:extLst>
          </p:cNvPr>
          <p:cNvCxnSpPr>
            <a:cxnSpLocks/>
          </p:cNvCxnSpPr>
          <p:nvPr/>
        </p:nvCxnSpPr>
        <p:spPr>
          <a:xfrm>
            <a:off x="6843232" y="6079903"/>
            <a:ext cx="5864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EAB572F-E75E-369C-3839-0E4F3AE8A697}"/>
              </a:ext>
            </a:extLst>
          </p:cNvPr>
          <p:cNvSpPr txBox="1"/>
          <p:nvPr/>
        </p:nvSpPr>
        <p:spPr>
          <a:xfrm>
            <a:off x="8709402" y="3488426"/>
            <a:ext cx="718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result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D27FDE5-454A-E3E0-B3B2-17FE836D263D}"/>
              </a:ext>
            </a:extLst>
          </p:cNvPr>
          <p:cNvSpPr txBox="1"/>
          <p:nvPr/>
        </p:nvSpPr>
        <p:spPr>
          <a:xfrm>
            <a:off x="3472790" y="47097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8683C8-650D-0FA7-1921-DA93D52F1CCA}"/>
              </a:ext>
            </a:extLst>
          </p:cNvPr>
          <p:cNvSpPr txBox="1"/>
          <p:nvPr/>
        </p:nvSpPr>
        <p:spPr>
          <a:xfrm>
            <a:off x="3487137" y="632288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op2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0EB1FF4-BE08-2528-69D3-8363E1E96DA3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4018132" y="655645"/>
            <a:ext cx="6736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CAE88C8-62C5-9475-DB14-BE73F184C10C}"/>
              </a:ext>
            </a:extLst>
          </p:cNvPr>
          <p:cNvCxnSpPr>
            <a:cxnSpLocks/>
            <a:endCxn id="36" idx="3"/>
          </p:cNvCxnSpPr>
          <p:nvPr/>
        </p:nvCxnSpPr>
        <p:spPr>
          <a:xfrm flipH="1">
            <a:off x="4032479" y="6507551"/>
            <a:ext cx="12927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9DF0989-7DDA-61C7-F91B-18D2590E7B44}"/>
              </a:ext>
            </a:extLst>
          </p:cNvPr>
          <p:cNvCxnSpPr/>
          <p:nvPr/>
        </p:nvCxnSpPr>
        <p:spPr>
          <a:xfrm flipH="1">
            <a:off x="4691759" y="10386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A814661-AFA9-1B98-EB71-B7370D00F8B0}"/>
              </a:ext>
            </a:extLst>
          </p:cNvPr>
          <p:cNvCxnSpPr/>
          <p:nvPr/>
        </p:nvCxnSpPr>
        <p:spPr>
          <a:xfrm flipH="1">
            <a:off x="4685287" y="2033899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B1BA4CC-ADF3-63FB-FB1F-15A57858678D}"/>
              </a:ext>
            </a:extLst>
          </p:cNvPr>
          <p:cNvCxnSpPr/>
          <p:nvPr/>
        </p:nvCxnSpPr>
        <p:spPr>
          <a:xfrm flipH="1">
            <a:off x="4685287" y="3191324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504789-24F0-CE18-D4D8-AD3BEE7EDAB3}"/>
              </a:ext>
            </a:extLst>
          </p:cNvPr>
          <p:cNvCxnSpPr/>
          <p:nvPr/>
        </p:nvCxnSpPr>
        <p:spPr>
          <a:xfrm flipH="1">
            <a:off x="4685287" y="4163233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1937229-AF94-1B8E-31EC-5861C09C34BE}"/>
              </a:ext>
            </a:extLst>
          </p:cNvPr>
          <p:cNvCxnSpPr/>
          <p:nvPr/>
        </p:nvCxnSpPr>
        <p:spPr>
          <a:xfrm flipH="1">
            <a:off x="4685287" y="5183497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01DBD7C-1C4D-5954-FBA2-A942801D4119}"/>
              </a:ext>
            </a:extLst>
          </p:cNvPr>
          <p:cNvCxnSpPr>
            <a:cxnSpLocks/>
          </p:cNvCxnSpPr>
          <p:nvPr/>
        </p:nvCxnSpPr>
        <p:spPr>
          <a:xfrm flipH="1">
            <a:off x="5331384" y="2477408"/>
            <a:ext cx="7128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3F1D85F5-FAF1-3C7E-E64C-865A675726FF}"/>
              </a:ext>
            </a:extLst>
          </p:cNvPr>
          <p:cNvSpPr/>
          <p:nvPr/>
        </p:nvSpPr>
        <p:spPr>
          <a:xfrm>
            <a:off x="5327138" y="6037376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DB40664-4853-6939-DE9B-B30FAC5CF2E3}"/>
              </a:ext>
            </a:extLst>
          </p:cNvPr>
          <p:cNvSpPr/>
          <p:nvPr/>
        </p:nvSpPr>
        <p:spPr>
          <a:xfrm>
            <a:off x="5334990" y="5118074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21ED2AF-D7F9-0273-1134-CE1C4AF5E681}"/>
              </a:ext>
            </a:extLst>
          </p:cNvPr>
          <p:cNvSpPr/>
          <p:nvPr/>
        </p:nvSpPr>
        <p:spPr>
          <a:xfrm>
            <a:off x="5334990" y="409463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0BCDEA17-E248-87EE-9310-17EA092C95C6}"/>
              </a:ext>
            </a:extLst>
          </p:cNvPr>
          <p:cNvSpPr/>
          <p:nvPr/>
        </p:nvSpPr>
        <p:spPr>
          <a:xfrm>
            <a:off x="5334990" y="3129830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E26FE098-125C-8CAB-09B2-F24107D8A44B}"/>
              </a:ext>
            </a:extLst>
          </p:cNvPr>
          <p:cNvSpPr/>
          <p:nvPr/>
        </p:nvSpPr>
        <p:spPr>
          <a:xfrm>
            <a:off x="5331471" y="1973922"/>
            <a:ext cx="89065" cy="121723"/>
          </a:xfrm>
          <a:custGeom>
            <a:avLst/>
            <a:gdLst>
              <a:gd name="connsiteX0" fmla="*/ 0 w 89065"/>
              <a:gd name="connsiteY0" fmla="*/ 0 h 121723"/>
              <a:gd name="connsiteX1" fmla="*/ 89065 w 89065"/>
              <a:gd name="connsiteY1" fmla="*/ 65315 h 121723"/>
              <a:gd name="connsiteX2" fmla="*/ 0 w 89065"/>
              <a:gd name="connsiteY2" fmla="*/ 121723 h 121723"/>
              <a:gd name="connsiteX3" fmla="*/ 0 w 89065"/>
              <a:gd name="connsiteY3" fmla="*/ 121723 h 12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65" h="121723">
                <a:moveTo>
                  <a:pt x="0" y="0"/>
                </a:moveTo>
                <a:cubicBezTo>
                  <a:pt x="44532" y="22514"/>
                  <a:pt x="89065" y="45028"/>
                  <a:pt x="89065" y="65315"/>
                </a:cubicBezTo>
                <a:cubicBezTo>
                  <a:pt x="89065" y="85602"/>
                  <a:pt x="0" y="121723"/>
                  <a:pt x="0" y="121723"/>
                </a:cubicBezTo>
                <a:lnTo>
                  <a:pt x="0" y="121723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2E9BA9A-9430-4277-4095-6496C97B77B9}"/>
              </a:ext>
            </a:extLst>
          </p:cNvPr>
          <p:cNvCxnSpPr/>
          <p:nvPr/>
        </p:nvCxnSpPr>
        <p:spPr>
          <a:xfrm flipH="1">
            <a:off x="5325251" y="1481447"/>
            <a:ext cx="7192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65D511F-9F59-998D-2476-4F34DB0DBB79}"/>
              </a:ext>
            </a:extLst>
          </p:cNvPr>
          <p:cNvCxnSpPr>
            <a:cxnSpLocks/>
          </p:cNvCxnSpPr>
          <p:nvPr/>
        </p:nvCxnSpPr>
        <p:spPr>
          <a:xfrm flipH="1">
            <a:off x="4677042" y="657365"/>
            <a:ext cx="14716" cy="54490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9A96DB1-0B20-54BD-B488-57C463DDEC55}"/>
              </a:ext>
            </a:extLst>
          </p:cNvPr>
          <p:cNvCxnSpPr>
            <a:cxnSpLocks/>
            <a:endCxn id="71" idx="0"/>
          </p:cNvCxnSpPr>
          <p:nvPr/>
        </p:nvCxnSpPr>
        <p:spPr>
          <a:xfrm>
            <a:off x="5325251" y="1481446"/>
            <a:ext cx="6220" cy="4924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E12219D-1987-B674-95F8-49D44C3E0F39}"/>
              </a:ext>
            </a:extLst>
          </p:cNvPr>
          <p:cNvCxnSpPr>
            <a:cxnSpLocks/>
            <a:stCxn id="71" idx="2"/>
            <a:endCxn id="70" idx="0"/>
          </p:cNvCxnSpPr>
          <p:nvPr/>
        </p:nvCxnSpPr>
        <p:spPr>
          <a:xfrm>
            <a:off x="5331471" y="2095645"/>
            <a:ext cx="3519" cy="10341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2618590D-0E73-D87B-0081-0C4033599AB4}"/>
              </a:ext>
            </a:extLst>
          </p:cNvPr>
          <p:cNvCxnSpPr>
            <a:endCxn id="69" idx="0"/>
          </p:cNvCxnSpPr>
          <p:nvPr/>
        </p:nvCxnSpPr>
        <p:spPr>
          <a:xfrm>
            <a:off x="5328149" y="3251553"/>
            <a:ext cx="6841" cy="843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C8E51F3-9031-AB9B-0030-8D0773291B47}"/>
              </a:ext>
            </a:extLst>
          </p:cNvPr>
          <p:cNvCxnSpPr>
            <a:cxnSpLocks/>
            <a:endCxn id="68" idx="0"/>
          </p:cNvCxnSpPr>
          <p:nvPr/>
        </p:nvCxnSpPr>
        <p:spPr>
          <a:xfrm>
            <a:off x="5334805" y="4224921"/>
            <a:ext cx="185" cy="893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280F289-0479-9DCB-D1A7-3A7C7944AC63}"/>
              </a:ext>
            </a:extLst>
          </p:cNvPr>
          <p:cNvCxnSpPr>
            <a:cxnSpLocks/>
            <a:stCxn id="68" idx="2"/>
            <a:endCxn id="67" idx="0"/>
          </p:cNvCxnSpPr>
          <p:nvPr/>
        </p:nvCxnSpPr>
        <p:spPr>
          <a:xfrm flipH="1">
            <a:off x="5327138" y="5239797"/>
            <a:ext cx="7852" cy="7975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52E3442-0760-AD72-C0BF-B9440CAE66FB}"/>
              </a:ext>
            </a:extLst>
          </p:cNvPr>
          <p:cNvCxnSpPr>
            <a:cxnSpLocks/>
            <a:stCxn id="67" idx="2"/>
          </p:cNvCxnSpPr>
          <p:nvPr/>
        </p:nvCxnSpPr>
        <p:spPr>
          <a:xfrm flipH="1">
            <a:off x="5325251" y="6159099"/>
            <a:ext cx="1887" cy="3484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2CEFD16-D0C6-8BD1-3208-FCD1A0ECA32E}"/>
              </a:ext>
            </a:extLst>
          </p:cNvPr>
          <p:cNvCxnSpPr/>
          <p:nvPr/>
        </p:nvCxnSpPr>
        <p:spPr>
          <a:xfrm flipH="1">
            <a:off x="4678865" y="6106422"/>
            <a:ext cx="1362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Isosceles Triangle 116">
            <a:extLst>
              <a:ext uri="{FF2B5EF4-FFF2-40B4-BE49-F238E27FC236}">
                <a16:creationId xmlns:a16="http://schemas.microsoft.com/office/drawing/2014/main" id="{81856EB4-B036-A1CC-3F88-BE0A36C3F43F}"/>
              </a:ext>
            </a:extLst>
          </p:cNvPr>
          <p:cNvSpPr/>
          <p:nvPr/>
        </p:nvSpPr>
        <p:spPr>
          <a:xfrm rot="5400000">
            <a:off x="4946114" y="3323844"/>
            <a:ext cx="5667239" cy="700178"/>
          </a:xfrm>
          <a:prstGeom prst="triangle">
            <a:avLst>
              <a:gd name="adj" fmla="val 50595"/>
            </a:avLst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1977A3F-854E-54F2-6712-C92B9C679158}"/>
              </a:ext>
            </a:extLst>
          </p:cNvPr>
          <p:cNvSpPr/>
          <p:nvPr/>
        </p:nvSpPr>
        <p:spPr>
          <a:xfrm>
            <a:off x="4023360" y="712470"/>
            <a:ext cx="2827020" cy="529590"/>
          </a:xfrm>
          <a:custGeom>
            <a:avLst/>
            <a:gdLst>
              <a:gd name="connsiteX0" fmla="*/ 0 w 2827020"/>
              <a:gd name="connsiteY0" fmla="*/ 0 h 529590"/>
              <a:gd name="connsiteX1" fmla="*/ 586740 w 2827020"/>
              <a:gd name="connsiteY1" fmla="*/ 45720 h 529590"/>
              <a:gd name="connsiteX2" fmla="*/ 868680 w 2827020"/>
              <a:gd name="connsiteY2" fmla="*/ 236220 h 529590"/>
              <a:gd name="connsiteX3" fmla="*/ 2114550 w 2827020"/>
              <a:gd name="connsiteY3" fmla="*/ 247650 h 529590"/>
              <a:gd name="connsiteX4" fmla="*/ 2827020 w 2827020"/>
              <a:gd name="connsiteY4" fmla="*/ 529590 h 52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7020" h="529590">
                <a:moveTo>
                  <a:pt x="0" y="0"/>
                </a:moveTo>
                <a:cubicBezTo>
                  <a:pt x="220980" y="3175"/>
                  <a:pt x="441960" y="6350"/>
                  <a:pt x="586740" y="45720"/>
                </a:cubicBezTo>
                <a:cubicBezTo>
                  <a:pt x="731520" y="85090"/>
                  <a:pt x="614045" y="202565"/>
                  <a:pt x="868680" y="236220"/>
                </a:cubicBezTo>
                <a:cubicBezTo>
                  <a:pt x="1123315" y="269875"/>
                  <a:pt x="1788160" y="198755"/>
                  <a:pt x="2114550" y="247650"/>
                </a:cubicBezTo>
                <a:cubicBezTo>
                  <a:pt x="2440940" y="296545"/>
                  <a:pt x="2633980" y="413067"/>
                  <a:pt x="2827020" y="529590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B7916D0-097E-B8D2-41DE-94B1B0D41E37}"/>
              </a:ext>
            </a:extLst>
          </p:cNvPr>
          <p:cNvSpPr/>
          <p:nvPr/>
        </p:nvSpPr>
        <p:spPr>
          <a:xfrm>
            <a:off x="4038600" y="1242060"/>
            <a:ext cx="2807970" cy="5160418"/>
          </a:xfrm>
          <a:custGeom>
            <a:avLst/>
            <a:gdLst>
              <a:gd name="connsiteX0" fmla="*/ 0 w 2807970"/>
              <a:gd name="connsiteY0" fmla="*/ 5143500 h 5160418"/>
              <a:gd name="connsiteX1" fmla="*/ 807720 w 2807970"/>
              <a:gd name="connsiteY1" fmla="*/ 5147310 h 5160418"/>
              <a:gd name="connsiteX2" fmla="*/ 1120140 w 2807970"/>
              <a:gd name="connsiteY2" fmla="*/ 4998720 h 5160418"/>
              <a:gd name="connsiteX3" fmla="*/ 1207770 w 2807970"/>
              <a:gd name="connsiteY3" fmla="*/ 4632960 h 5160418"/>
              <a:gd name="connsiteX4" fmla="*/ 1200150 w 2807970"/>
              <a:gd name="connsiteY4" fmla="*/ 2846070 h 5160418"/>
              <a:gd name="connsiteX5" fmla="*/ 1200150 w 2807970"/>
              <a:gd name="connsiteY5" fmla="*/ 1459230 h 5160418"/>
              <a:gd name="connsiteX6" fmla="*/ 1200150 w 2807970"/>
              <a:gd name="connsiteY6" fmla="*/ 674370 h 5160418"/>
              <a:gd name="connsiteX7" fmla="*/ 1333500 w 2807970"/>
              <a:gd name="connsiteY7" fmla="*/ 339090 h 5160418"/>
              <a:gd name="connsiteX8" fmla="*/ 1722120 w 2807970"/>
              <a:gd name="connsiteY8" fmla="*/ 285750 h 5160418"/>
              <a:gd name="connsiteX9" fmla="*/ 2122170 w 2807970"/>
              <a:gd name="connsiteY9" fmla="*/ 281940 h 5160418"/>
              <a:gd name="connsiteX10" fmla="*/ 2807970 w 2807970"/>
              <a:gd name="connsiteY10" fmla="*/ 0 h 5160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7970" h="5160418">
                <a:moveTo>
                  <a:pt x="0" y="5143500"/>
                </a:moveTo>
                <a:cubicBezTo>
                  <a:pt x="310515" y="5157470"/>
                  <a:pt x="621030" y="5171440"/>
                  <a:pt x="807720" y="5147310"/>
                </a:cubicBezTo>
                <a:cubicBezTo>
                  <a:pt x="994410" y="5123180"/>
                  <a:pt x="1053465" y="5084445"/>
                  <a:pt x="1120140" y="4998720"/>
                </a:cubicBezTo>
                <a:cubicBezTo>
                  <a:pt x="1186815" y="4912995"/>
                  <a:pt x="1194435" y="4991735"/>
                  <a:pt x="1207770" y="4632960"/>
                </a:cubicBezTo>
                <a:cubicBezTo>
                  <a:pt x="1221105" y="4274185"/>
                  <a:pt x="1201420" y="3375025"/>
                  <a:pt x="1200150" y="2846070"/>
                </a:cubicBezTo>
                <a:cubicBezTo>
                  <a:pt x="1198880" y="2317115"/>
                  <a:pt x="1200150" y="1459230"/>
                  <a:pt x="1200150" y="1459230"/>
                </a:cubicBezTo>
                <a:cubicBezTo>
                  <a:pt x="1200150" y="1097280"/>
                  <a:pt x="1177925" y="861060"/>
                  <a:pt x="1200150" y="674370"/>
                </a:cubicBezTo>
                <a:cubicBezTo>
                  <a:pt x="1222375" y="487680"/>
                  <a:pt x="1246505" y="403860"/>
                  <a:pt x="1333500" y="339090"/>
                </a:cubicBezTo>
                <a:cubicBezTo>
                  <a:pt x="1420495" y="274320"/>
                  <a:pt x="1590675" y="295275"/>
                  <a:pt x="1722120" y="285750"/>
                </a:cubicBezTo>
                <a:cubicBezTo>
                  <a:pt x="1853565" y="276225"/>
                  <a:pt x="1941195" y="329565"/>
                  <a:pt x="2122170" y="281940"/>
                </a:cubicBezTo>
                <a:cubicBezTo>
                  <a:pt x="2303145" y="234315"/>
                  <a:pt x="2555557" y="117157"/>
                  <a:pt x="2807970" y="0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7B0613A-19BB-A0DD-AEC7-43C2BA7DF365}"/>
              </a:ext>
            </a:extLst>
          </p:cNvPr>
          <p:cNvSpPr/>
          <p:nvPr/>
        </p:nvSpPr>
        <p:spPr>
          <a:xfrm>
            <a:off x="6865620" y="1211582"/>
            <a:ext cx="1847850" cy="2491738"/>
          </a:xfrm>
          <a:custGeom>
            <a:avLst/>
            <a:gdLst>
              <a:gd name="connsiteX0" fmla="*/ 0 w 1729740"/>
              <a:gd name="connsiteY0" fmla="*/ 34828 h 2499898"/>
              <a:gd name="connsiteX1" fmla="*/ 259080 w 1729740"/>
              <a:gd name="connsiteY1" fmla="*/ 34828 h 2499898"/>
              <a:gd name="connsiteX2" fmla="*/ 491490 w 1729740"/>
              <a:gd name="connsiteY2" fmla="*/ 396778 h 2499898"/>
              <a:gd name="connsiteX3" fmla="*/ 876300 w 1729740"/>
              <a:gd name="connsiteY3" fmla="*/ 1981738 h 2499898"/>
              <a:gd name="connsiteX4" fmla="*/ 1188720 w 1729740"/>
              <a:gd name="connsiteY4" fmla="*/ 2400838 h 2499898"/>
              <a:gd name="connsiteX5" fmla="*/ 1729740 w 1729740"/>
              <a:gd name="connsiteY5" fmla="*/ 2499898 h 249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9740" h="2499898">
                <a:moveTo>
                  <a:pt x="0" y="34828"/>
                </a:moveTo>
                <a:cubicBezTo>
                  <a:pt x="88582" y="4665"/>
                  <a:pt x="177165" y="-25497"/>
                  <a:pt x="259080" y="34828"/>
                </a:cubicBezTo>
                <a:cubicBezTo>
                  <a:pt x="340995" y="95153"/>
                  <a:pt x="388620" y="72293"/>
                  <a:pt x="491490" y="396778"/>
                </a:cubicBezTo>
                <a:cubicBezTo>
                  <a:pt x="594360" y="721263"/>
                  <a:pt x="760095" y="1647728"/>
                  <a:pt x="876300" y="1981738"/>
                </a:cubicBezTo>
                <a:cubicBezTo>
                  <a:pt x="992505" y="2315748"/>
                  <a:pt x="1046480" y="2314478"/>
                  <a:pt x="1188720" y="2400838"/>
                </a:cubicBezTo>
                <a:cubicBezTo>
                  <a:pt x="1330960" y="2487198"/>
                  <a:pt x="1530350" y="2493548"/>
                  <a:pt x="1729740" y="2499898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C2C2FE4-5E16-6A0C-3DF5-FC7979F4820E}"/>
              </a:ext>
            </a:extLst>
          </p:cNvPr>
          <p:cNvCxnSpPr>
            <a:cxnSpLocks/>
          </p:cNvCxnSpPr>
          <p:nvPr/>
        </p:nvCxnSpPr>
        <p:spPr>
          <a:xfrm flipV="1">
            <a:off x="8992946" y="1952808"/>
            <a:ext cx="0" cy="374765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97A8E25-7838-AE80-248D-D86F9410E8DF}"/>
              </a:ext>
            </a:extLst>
          </p:cNvPr>
          <p:cNvCxnSpPr>
            <a:cxnSpLocks/>
          </p:cNvCxnSpPr>
          <p:nvPr/>
        </p:nvCxnSpPr>
        <p:spPr>
          <a:xfrm flipH="1">
            <a:off x="4677042" y="657365"/>
            <a:ext cx="14716" cy="54490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A0520A-84F7-1BA3-D2E5-972B74F9F89A}"/>
              </a:ext>
            </a:extLst>
          </p:cNvPr>
          <p:cNvCxnSpPr/>
          <p:nvPr/>
        </p:nvCxnSpPr>
        <p:spPr>
          <a:xfrm flipH="1">
            <a:off x="4224951" y="537399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1A4598A-961E-C13E-D329-7EACE9CA7545}"/>
              </a:ext>
            </a:extLst>
          </p:cNvPr>
          <p:cNvSpPr txBox="1"/>
          <p:nvPr/>
        </p:nvSpPr>
        <p:spPr>
          <a:xfrm>
            <a:off x="4386853" y="27821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1421E91-AA03-345D-BB0C-F4E043A8BACE}"/>
              </a:ext>
            </a:extLst>
          </p:cNvPr>
          <p:cNvCxnSpPr/>
          <p:nvPr/>
        </p:nvCxnSpPr>
        <p:spPr>
          <a:xfrm flipH="1">
            <a:off x="4208646" y="6402478"/>
            <a:ext cx="194310" cy="2247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85FFB13-784E-309F-154A-2DA9D364D14F}"/>
              </a:ext>
            </a:extLst>
          </p:cNvPr>
          <p:cNvSpPr txBox="1"/>
          <p:nvPr/>
        </p:nvSpPr>
        <p:spPr>
          <a:xfrm>
            <a:off x="4370548" y="614329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7A5C225-776B-18CC-F09E-18CC509DE217}"/>
              </a:ext>
            </a:extLst>
          </p:cNvPr>
          <p:cNvCxnSpPr>
            <a:cxnSpLocks/>
          </p:cNvCxnSpPr>
          <p:nvPr/>
        </p:nvCxnSpPr>
        <p:spPr>
          <a:xfrm flipV="1">
            <a:off x="8833030" y="1947375"/>
            <a:ext cx="0" cy="380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0B462EB-4601-7EEB-55ED-3B393140E055}"/>
              </a:ext>
            </a:extLst>
          </p:cNvPr>
          <p:cNvSpPr txBox="1"/>
          <p:nvPr/>
        </p:nvSpPr>
        <p:spPr>
          <a:xfrm>
            <a:off x="8461517" y="1555632"/>
            <a:ext cx="7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status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AE26B65-FC0D-329C-5FC5-1C7104CC4DE3}"/>
              </a:ext>
            </a:extLst>
          </p:cNvPr>
          <p:cNvSpPr/>
          <p:nvPr/>
        </p:nvSpPr>
        <p:spPr>
          <a:xfrm>
            <a:off x="8445899" y="2327573"/>
            <a:ext cx="802257" cy="8022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ZNC</a:t>
            </a: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EA29E34-9187-F297-E85C-0B9D39C73C38}"/>
              </a:ext>
            </a:extLst>
          </p:cNvPr>
          <p:cNvCxnSpPr>
            <a:stCxn id="55" idx="2"/>
          </p:cNvCxnSpPr>
          <p:nvPr/>
        </p:nvCxnSpPr>
        <p:spPr>
          <a:xfrm rot="5400000">
            <a:off x="8319533" y="3180159"/>
            <a:ext cx="577824" cy="47716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4A4BBF7-0F1B-F3D0-E382-340E0EC7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83976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3586</TotalTime>
  <Words>428</Words>
  <Application>Microsoft Office PowerPoint</Application>
  <PresentationFormat>Widescreen</PresentationFormat>
  <Paragraphs>196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82</cp:revision>
  <dcterms:created xsi:type="dcterms:W3CDTF">2023-12-10T02:31:52Z</dcterms:created>
  <dcterms:modified xsi:type="dcterms:W3CDTF">2026-03-25T15:24:26Z</dcterms:modified>
</cp:coreProperties>
</file>